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6.xml.rels" ContentType="application/vnd.openxmlformats-package.relationships+xml"/>
  <Override PartName="/ppt/notesSlides/_rels/notesSlide16.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6.png" ContentType="image/png"/>
  <Override PartName="/ppt/media/image31.png" ContentType="image/png"/>
  <Override PartName="/ppt/media/image30.png" ContentType="image/png"/>
  <Override PartName="/ppt/media/image48.png" ContentType="image/png"/>
  <Override PartName="/ppt/media/image11.png" ContentType="image/png"/>
  <Override PartName="/ppt/media/image39.png" ContentType="image/png"/>
  <Override PartName="/ppt/media/image9.png" ContentType="image/png"/>
  <Override PartName="/ppt/media/image86.png" ContentType="image/png"/>
  <Override PartName="/ppt/media/image49.png" ContentType="image/png"/>
  <Override PartName="/ppt/media/image100.png" ContentType="image/png"/>
  <Override PartName="/ppt/media/image12.png" ContentType="image/png"/>
  <Override PartName="/ppt/media/image109.png" ContentType="image/png"/>
  <Override PartName="/ppt/media/image37.png" ContentType="image/png"/>
  <Override PartName="/ppt/media/image7.png" ContentType="image/png"/>
  <Override PartName="/ppt/media/image19.png" ContentType="image/png"/>
  <Override PartName="/ppt/media/image84.png" ContentType="image/png"/>
  <Override PartName="/ppt/media/image13.png" ContentType="image/png"/>
  <Override PartName="/ppt/media/image38.png" ContentType="image/png"/>
  <Override PartName="/ppt/media/image8.png" ContentType="image/png"/>
  <Override PartName="/ppt/media/image85.png" ContentType="image/png"/>
  <Override PartName="/ppt/media/image47.png" ContentType="image/png"/>
  <Override PartName="/ppt/media/image1.jpeg" ContentType="image/jpeg"/>
  <Override PartName="/ppt/media/image21.png" ContentType="image/png"/>
  <Override PartName="/ppt/media/image118.png" ContentType="image/png"/>
  <Override PartName="/ppt/media/image10.png" ContentType="image/png"/>
  <Override PartName="/ppt/media/image107.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33.png" ContentType="image/png"/>
  <Override PartName="/ppt/media/image3.png" ContentType="image/png"/>
  <Override PartName="/ppt/media/image15.png" ContentType="image/png"/>
  <Override PartName="/ppt/media/image80.png" ContentType="image/png"/>
  <Override PartName="/ppt/media/image26.png" ContentType="image/png"/>
  <Override PartName="/ppt/media/image91.png" ContentType="image/png"/>
  <Override PartName="/ppt/media/image32.png" ContentType="image/png"/>
  <Override PartName="/ppt/media/image2.png" ContentType="image/png"/>
  <Override PartName="/ppt/media/image14.png" ContentType="image/png"/>
  <Override PartName="/ppt/media/image25.png" ContentType="image/png"/>
  <Override PartName="/ppt/media/image90.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6.jpeg" ContentType="image/jpeg"/>
  <Override PartName="/ppt/media/image71.png" ContentType="image/png"/>
  <Override PartName="/ppt/media/image76.png" ContentType="image/png"/>
  <Override PartName="/ppt/media/image77.png" ContentType="image/png"/>
  <Override PartName="/ppt/media/image78.png" ContentType="image/png"/>
  <Override PartName="/ppt/media/image87.png" ContentType="image/png"/>
  <Override PartName="/ppt/media/image88.png" ContentType="image/png"/>
  <Override PartName="/ppt/media/image97.png" ContentType="image/png"/>
  <Override PartName="/ppt/media/image104.png" ContentType="image/png"/>
  <Override PartName="/ppt/media/image60.png" ContentType="image/png"/>
  <Override PartName="/ppt/media/image98.png" ContentType="image/png"/>
  <Override PartName="/ppt/media/image105.png" ContentType="image/png"/>
  <Override PartName="/ppt/media/image61.png" ContentType="image/png"/>
  <Override PartName="/ppt/media/image79.png" ContentType="image/png"/>
  <Override PartName="/ppt/media/image101.png" ContentType="image/png"/>
  <Override PartName="/ppt/media/image102.png" ContentType="image/png"/>
  <Override PartName="/ppt/media/image95.png" ContentType="image/png"/>
  <Override PartName="/ppt/media/image103.png" ContentType="image/png"/>
  <Override PartName="/ppt/media/image96.png" ContentType="image/png"/>
  <Override PartName="/ppt/media/image123.png" ContentType="image/png"/>
  <Override PartName="/ppt/media/image89.png" ContentType="image/png"/>
  <Override PartName="/ppt/media/image111.png" ContentType="image/png"/>
  <Override PartName="/ppt/media/image122.png" ContentType="image/png"/>
  <Override PartName="/ppt/media/image99.png" ContentType="image/png"/>
  <Override PartName="/ppt/media/image106.png" ContentType="image/png"/>
  <Override PartName="/ppt/media/image62.png" ContentType="image/png"/>
  <Override PartName="/ppt/media/image121.png" ContentType="image/png"/>
  <Override PartName="/ppt/media/image116.png" ContentType="image/png"/>
  <Override PartName="/ppt/media/image72.png" ContentType="image/png"/>
  <Override PartName="/ppt/media/image115.png" ContentType="image/png"/>
  <Override PartName="/ppt/media/image94.png" ContentType="image/png"/>
  <Override PartName="/ppt/media/image29.png" ContentType="image/png"/>
  <Override PartName="/ppt/media/image114.png" ContentType="image/png"/>
  <Override PartName="/ppt/media/image70.png" ContentType="image/png"/>
  <Override PartName="/ppt/media/image113.png" ContentType="image/png"/>
  <Override PartName="/ppt/media/image112.png" ContentType="image/png"/>
  <Override PartName="/ppt/media/image108.jpeg" ContentType="image/jpeg"/>
  <Override PartName="/ppt/media/image124.jpeg" ContentType="image/jpeg"/>
  <Override PartName="/ppt/media/image20.png" ContentType="image/png"/>
  <Override PartName="/ppt/media/image57.png" ContentType="image/png"/>
  <Override PartName="/ppt/media/image75.png" ContentType="image/png"/>
  <Override PartName="/ppt/media/image74.png" ContentType="image/png"/>
  <Override PartName="/ppt/media/image73.png" ContentType="image/png"/>
  <Override PartName="/ppt/media/image120.png" ContentType="image/png"/>
  <Override PartName="/ppt/media/image69.png" ContentType="image/png"/>
  <Override PartName="/ppt/media/image68.png" ContentType="image/png"/>
  <Override PartName="/ppt/media/image67.png" ContentType="image/png"/>
  <Override PartName="/ppt/media/image66.png" ContentType="image/png"/>
  <Override PartName="/ppt/media/image117.jpeg" ContentType="image/jpeg"/>
  <Override PartName="/ppt/media/image65.png" ContentType="image/png"/>
  <Override PartName="/ppt/media/image64.png" ContentType="image/png"/>
  <Override PartName="/ppt/media/image63.png" ContentType="image/png"/>
  <Override PartName="/ppt/media/image24.png" ContentType="image/png"/>
  <Override PartName="/ppt/media/image23.png" ContentType="image/png"/>
  <Override PartName="/ppt/media/image119.png" ContentType="image/png"/>
  <Override PartName="/ppt/media/image22.png" ContentType="image/png"/>
  <Override PartName="/ppt/media/image110.png" ContentType="image/png"/>
  <Override PartName="/ppt/media/image59.png" ContentType="image/png"/>
  <Override PartName="/ppt/media/image58.png" ContentType="image/png"/>
  <Override PartName="/ppt/media/image18.png" ContentType="image/png"/>
  <Override PartName="/ppt/media/image8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pt-BR" sz="4400" spc="-1" strike="noStrike">
                <a:latin typeface="Arial"/>
              </a:rPr>
              <a:t>Click to </a:t>
            </a:r>
            <a:r>
              <a:rPr b="0" lang="pt-BR" sz="4400" spc="-1" strike="noStrike">
                <a:latin typeface="Arial"/>
              </a:rPr>
              <a:t>move the </a:t>
            </a:r>
            <a:r>
              <a:rPr b="0" lang="pt-BR" sz="4400" spc="-1" strike="noStrike">
                <a:latin typeface="Arial"/>
              </a:rPr>
              <a:t>slide</a:t>
            </a:r>
            <a:endParaRPr b="0" lang="pt-BR" sz="4400" spc="-1" strike="noStrike">
              <a:latin typeface="Arial"/>
            </a:endParaRPr>
          </a:p>
        </p:txBody>
      </p:sp>
      <p:sp>
        <p:nvSpPr>
          <p:cNvPr id="153" name="PlaceHolder 2"/>
          <p:cNvSpPr>
            <a:spLocks noGrp="1"/>
          </p:cNvSpPr>
          <p:nvPr>
            <p:ph type="body"/>
          </p:nvPr>
        </p:nvSpPr>
        <p:spPr>
          <a:xfrm>
            <a:off x="777240" y="4777560"/>
            <a:ext cx="6217560" cy="4525920"/>
          </a:xfrm>
          <a:prstGeom prst="rect">
            <a:avLst/>
          </a:prstGeom>
        </p:spPr>
        <p:txBody>
          <a:bodyPr lIns="0" rIns="0" tIns="0" bIns="0">
            <a:noAutofit/>
          </a:bodyPr>
          <a:p>
            <a:r>
              <a:rPr b="0" lang="pt-BR" sz="2000" spc="-1" strike="noStrike">
                <a:latin typeface="Arial"/>
              </a:rPr>
              <a:t>Click to edit the notes </a:t>
            </a:r>
            <a:r>
              <a:rPr b="0" lang="pt-BR" sz="2000" spc="-1" strike="noStrike">
                <a:latin typeface="Arial"/>
              </a:rPr>
              <a:t>format</a:t>
            </a:r>
            <a:endParaRPr b="0" lang="pt-BR" sz="2000" spc="-1" strike="noStrike">
              <a:latin typeface="Arial"/>
            </a:endParaRPr>
          </a:p>
        </p:txBody>
      </p:sp>
      <p:sp>
        <p:nvSpPr>
          <p:cNvPr id="154" name="PlaceHolder 3"/>
          <p:cNvSpPr>
            <a:spLocks noGrp="1"/>
          </p:cNvSpPr>
          <p:nvPr>
            <p:ph type="hdr"/>
          </p:nvPr>
        </p:nvSpPr>
        <p:spPr>
          <a:xfrm>
            <a:off x="0" y="0"/>
            <a:ext cx="3372840" cy="502560"/>
          </a:xfrm>
          <a:prstGeom prst="rect">
            <a:avLst/>
          </a:prstGeom>
        </p:spPr>
        <p:txBody>
          <a:bodyPr lIns="0" rIns="0" tIns="0" bIns="0">
            <a:noAutofit/>
          </a:bodyPr>
          <a:p>
            <a:r>
              <a:rPr b="0" lang="pt-BR" sz="1400" spc="-1" strike="noStrike">
                <a:latin typeface="Times New Roman"/>
              </a:rPr>
              <a:t>&lt;header&gt;</a:t>
            </a:r>
            <a:endParaRPr b="0" lang="pt-BR" sz="1400" spc="-1" strike="noStrike">
              <a:latin typeface="Times New Roman"/>
            </a:endParaRPr>
          </a:p>
        </p:txBody>
      </p:sp>
      <p:sp>
        <p:nvSpPr>
          <p:cNvPr id="155" name="PlaceHolder 4"/>
          <p:cNvSpPr>
            <a:spLocks noGrp="1"/>
          </p:cNvSpPr>
          <p:nvPr>
            <p:ph type="dt"/>
          </p:nvPr>
        </p:nvSpPr>
        <p:spPr>
          <a:xfrm>
            <a:off x="4399200" y="0"/>
            <a:ext cx="3372840" cy="502560"/>
          </a:xfrm>
          <a:prstGeom prst="rect">
            <a:avLst/>
          </a:prstGeom>
        </p:spPr>
        <p:txBody>
          <a:bodyPr lIns="0" rIns="0" tIns="0" bIns="0">
            <a:noAutofit/>
          </a:bodyPr>
          <a:p>
            <a:pPr algn="r"/>
            <a:r>
              <a:rPr b="0" lang="pt-BR" sz="1400" spc="-1" strike="noStrike">
                <a:latin typeface="Times New Roman"/>
              </a:rPr>
              <a:t>&lt;date/time&gt;</a:t>
            </a:r>
            <a:endParaRPr b="0" lang="pt-BR" sz="1400" spc="-1" strike="noStrike">
              <a:latin typeface="Times New Roman"/>
            </a:endParaRPr>
          </a:p>
        </p:txBody>
      </p:sp>
      <p:sp>
        <p:nvSpPr>
          <p:cNvPr id="156" name="PlaceHolder 5"/>
          <p:cNvSpPr>
            <a:spLocks noGrp="1"/>
          </p:cNvSpPr>
          <p:nvPr>
            <p:ph type="ftr"/>
          </p:nvPr>
        </p:nvSpPr>
        <p:spPr>
          <a:xfrm>
            <a:off x="0" y="9555480"/>
            <a:ext cx="3372840" cy="502560"/>
          </a:xfrm>
          <a:prstGeom prst="rect">
            <a:avLst/>
          </a:prstGeom>
        </p:spPr>
        <p:txBody>
          <a:bodyPr lIns="0" rIns="0" tIns="0" bIns="0" anchor="b">
            <a:noAutofit/>
          </a:bodyPr>
          <a:p>
            <a:r>
              <a:rPr b="0" lang="pt-BR" sz="1400" spc="-1" strike="noStrike">
                <a:latin typeface="Times New Roman"/>
              </a:rPr>
              <a:t>&lt;footer&gt;</a:t>
            </a:r>
            <a:endParaRPr b="0" lang="pt-BR" sz="1400" spc="-1" strike="noStrike">
              <a:latin typeface="Times New Roman"/>
            </a:endParaRPr>
          </a:p>
        </p:txBody>
      </p:sp>
      <p:sp>
        <p:nvSpPr>
          <p:cNvPr id="157"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75E6A895-548D-49F5-BDF6-E065559D8D35}"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685800" y="1143000"/>
            <a:ext cx="5485680" cy="3085560"/>
          </a:xfrm>
          <a:prstGeom prst="rect">
            <a:avLst/>
          </a:prstGeom>
        </p:spPr>
      </p:sp>
      <p:sp>
        <p:nvSpPr>
          <p:cNvPr id="399" name="PlaceHolder 2"/>
          <p:cNvSpPr>
            <a:spLocks noGrp="1"/>
          </p:cNvSpPr>
          <p:nvPr>
            <p:ph type="body"/>
          </p:nvPr>
        </p:nvSpPr>
        <p:spPr>
          <a:xfrm>
            <a:off x="685800" y="4400640"/>
            <a:ext cx="5485680" cy="3599640"/>
          </a:xfrm>
          <a:prstGeom prst="rect">
            <a:avLst/>
          </a:prstGeom>
        </p:spPr>
        <p:txBody>
          <a:bodyPr lIns="0" rIns="0" tIns="0" bIns="0">
            <a:noAutofit/>
          </a:bodyPr>
          <a:p>
            <a:endParaRPr b="0" lang="pt-BR" sz="2000" spc="-1" strike="noStrike">
              <a:latin typeface="Arial"/>
            </a:endParaRPr>
          </a:p>
        </p:txBody>
      </p:sp>
      <p:sp>
        <p:nvSpPr>
          <p:cNvPr id="400" name="CustomShape 3"/>
          <p:cNvSpPr/>
          <p:nvPr/>
        </p:nvSpPr>
        <p:spPr>
          <a:xfrm>
            <a:off x="3884760" y="8685360"/>
            <a:ext cx="2971080" cy="457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AF04A19-7251-4787-B86D-DA14A50045A4}" type="slidenum">
              <a:rPr b="0" lang="en-US" sz="1200" spc="-1" strike="noStrike">
                <a:latin typeface="Times New Roman"/>
              </a:rPr>
              <a:t>&lt;number&gt;</a:t>
            </a:fld>
            <a:endParaRPr b="0" lang="pt-BR"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685800" y="1143000"/>
            <a:ext cx="5485680" cy="3085560"/>
          </a:xfrm>
          <a:prstGeom prst="rect">
            <a:avLst/>
          </a:prstGeom>
        </p:spPr>
      </p:sp>
      <p:sp>
        <p:nvSpPr>
          <p:cNvPr id="393" name="PlaceHolder 2"/>
          <p:cNvSpPr>
            <a:spLocks noGrp="1"/>
          </p:cNvSpPr>
          <p:nvPr>
            <p:ph type="body"/>
          </p:nvPr>
        </p:nvSpPr>
        <p:spPr>
          <a:xfrm>
            <a:off x="685800" y="4400640"/>
            <a:ext cx="5485680" cy="3599640"/>
          </a:xfrm>
          <a:prstGeom prst="rect">
            <a:avLst/>
          </a:prstGeom>
        </p:spPr>
        <p:txBody>
          <a:bodyPr lIns="0" rIns="0" tIns="0" bIns="0">
            <a:noAutofit/>
          </a:bodyPr>
          <a:p>
            <a:endParaRPr b="0" lang="pt-BR" sz="2000" spc="-1" strike="noStrike">
              <a:latin typeface="Arial"/>
            </a:endParaRPr>
          </a:p>
        </p:txBody>
      </p:sp>
      <p:sp>
        <p:nvSpPr>
          <p:cNvPr id="394" name="CustomShape 3"/>
          <p:cNvSpPr/>
          <p:nvPr/>
        </p:nvSpPr>
        <p:spPr>
          <a:xfrm>
            <a:off x="3884760" y="8685360"/>
            <a:ext cx="2971080" cy="457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3DB71E5-8A54-4C6B-BD66-1CF4294F9152}" type="slidenum">
              <a:rPr b="0" lang="en-US" sz="1200" spc="-1" strike="noStrike">
                <a:latin typeface="Times New Roman"/>
              </a:rPr>
              <a:t>&lt;number&gt;</a:t>
            </a:fld>
            <a:endParaRPr b="0" lang="pt-BR"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685800" y="1143000"/>
            <a:ext cx="5485680" cy="3085560"/>
          </a:xfrm>
          <a:prstGeom prst="rect">
            <a:avLst/>
          </a:prstGeom>
        </p:spPr>
      </p:sp>
      <p:sp>
        <p:nvSpPr>
          <p:cNvPr id="402" name="PlaceHolder 2"/>
          <p:cNvSpPr>
            <a:spLocks noGrp="1"/>
          </p:cNvSpPr>
          <p:nvPr>
            <p:ph type="body"/>
          </p:nvPr>
        </p:nvSpPr>
        <p:spPr>
          <a:xfrm>
            <a:off x="685800" y="4400640"/>
            <a:ext cx="5485680" cy="3599640"/>
          </a:xfrm>
          <a:prstGeom prst="rect">
            <a:avLst/>
          </a:prstGeom>
        </p:spPr>
        <p:txBody>
          <a:bodyPr lIns="0" rIns="0" tIns="0" bIns="0">
            <a:noAutofit/>
          </a:bodyPr>
          <a:p>
            <a:endParaRPr b="0" lang="pt-BR" sz="2000" spc="-1" strike="noStrike">
              <a:latin typeface="Arial"/>
            </a:endParaRPr>
          </a:p>
        </p:txBody>
      </p:sp>
      <p:sp>
        <p:nvSpPr>
          <p:cNvPr id="403" name="CustomShape 3"/>
          <p:cNvSpPr/>
          <p:nvPr/>
        </p:nvSpPr>
        <p:spPr>
          <a:xfrm>
            <a:off x="3884760" y="8685360"/>
            <a:ext cx="2971080" cy="457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72266EF-1AA5-4587-811D-02B393486963}" type="slidenum">
              <a:rPr b="0" lang="en-US" sz="1200" spc="-1" strike="noStrike">
                <a:latin typeface="Times New Roman"/>
              </a:rPr>
              <a:t>&lt;number&gt;</a:t>
            </a:fld>
            <a:endParaRPr b="0" lang="pt-BR"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685800" y="1143000"/>
            <a:ext cx="5485680" cy="3085560"/>
          </a:xfrm>
          <a:prstGeom prst="rect">
            <a:avLst/>
          </a:prstGeom>
        </p:spPr>
      </p:sp>
      <p:sp>
        <p:nvSpPr>
          <p:cNvPr id="396" name="PlaceHolder 2"/>
          <p:cNvSpPr>
            <a:spLocks noGrp="1"/>
          </p:cNvSpPr>
          <p:nvPr>
            <p:ph type="body"/>
          </p:nvPr>
        </p:nvSpPr>
        <p:spPr>
          <a:xfrm>
            <a:off x="685800" y="4400640"/>
            <a:ext cx="5485680" cy="3599640"/>
          </a:xfrm>
          <a:prstGeom prst="rect">
            <a:avLst/>
          </a:prstGeom>
        </p:spPr>
        <p:txBody>
          <a:bodyPr lIns="0" rIns="0" tIns="0" bIns="0">
            <a:noAutofit/>
          </a:bodyPr>
          <a:p>
            <a:endParaRPr b="0" lang="pt-BR" sz="2000" spc="-1" strike="noStrike">
              <a:latin typeface="Arial"/>
            </a:endParaRPr>
          </a:p>
        </p:txBody>
      </p:sp>
      <p:sp>
        <p:nvSpPr>
          <p:cNvPr id="397" name="CustomShape 3"/>
          <p:cNvSpPr/>
          <p:nvPr/>
        </p:nvSpPr>
        <p:spPr>
          <a:xfrm>
            <a:off x="3884760" y="8685360"/>
            <a:ext cx="2971080" cy="4579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589A548-4A18-4CBC-9442-55021933492B}" type="slidenum">
              <a:rPr b="0" lang="en-US" sz="1200" spc="-1" strike="noStrike">
                <a:latin typeface="Times New Roman"/>
              </a:rPr>
              <a:t>&lt;number&gt;</a:t>
            </a:fld>
            <a:endParaRPr b="0" lang="pt-BR"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90"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05"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106"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111"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113"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1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19" name="PlaceHolder 2"/>
          <p:cNvSpPr>
            <a:spLocks noGrp="1"/>
          </p:cNvSpPr>
          <p:nvPr>
            <p:ph type="body"/>
          </p:nvPr>
        </p:nvSpPr>
        <p:spPr>
          <a:xfrm>
            <a:off x="609480" y="1604520"/>
            <a:ext cx="1097244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21"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22"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26"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128"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30"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31"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32"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35"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36"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38" name="PlaceHolder 2"/>
          <p:cNvSpPr>
            <a:spLocks noGrp="1"/>
          </p:cNvSpPr>
          <p:nvPr>
            <p:ph type="body"/>
          </p:nvPr>
        </p:nvSpPr>
        <p:spPr>
          <a:xfrm>
            <a:off x="609480" y="1604520"/>
            <a:ext cx="10972440" cy="1896840"/>
          </a:xfrm>
          <a:prstGeom prst="rect">
            <a:avLst/>
          </a:prstGeom>
        </p:spPr>
        <p:txBody>
          <a:bodyPr lIns="0" rIns="0" tIns="0" bIns="0">
            <a:normAutofit/>
          </a:bodyPr>
          <a:p>
            <a:endParaRPr b="0" lang="pt-BR" sz="3200" spc="-1" strike="noStrike">
              <a:latin typeface="Arial"/>
            </a:endParaRPr>
          </a:p>
        </p:txBody>
      </p:sp>
      <p:sp>
        <p:nvSpPr>
          <p:cNvPr id="139" name="PlaceHolder 3"/>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43"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
        <p:nvSpPr>
          <p:cNvPr id="144" name="PlaceHolder 5"/>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46" name="PlaceHolder 2"/>
          <p:cNvSpPr>
            <a:spLocks noGrp="1"/>
          </p:cNvSpPr>
          <p:nvPr>
            <p:ph type="body"/>
          </p:nvPr>
        </p:nvSpPr>
        <p:spPr>
          <a:xfrm>
            <a:off x="609480" y="1604520"/>
            <a:ext cx="3533040" cy="1896840"/>
          </a:xfrm>
          <a:prstGeom prst="rect">
            <a:avLst/>
          </a:prstGeom>
        </p:spPr>
        <p:txBody>
          <a:bodyPr lIns="0" rIns="0" tIns="0" bIns="0">
            <a:normAutofit/>
          </a:bodyPr>
          <a:p>
            <a:endParaRPr b="0" lang="pt-BR" sz="3200" spc="-1" strike="noStrike">
              <a:latin typeface="Arial"/>
            </a:endParaRPr>
          </a:p>
        </p:txBody>
      </p:sp>
      <p:sp>
        <p:nvSpPr>
          <p:cNvPr id="147" name="PlaceHolder 3"/>
          <p:cNvSpPr>
            <a:spLocks noGrp="1"/>
          </p:cNvSpPr>
          <p:nvPr>
            <p:ph type="body"/>
          </p:nvPr>
        </p:nvSpPr>
        <p:spPr>
          <a:xfrm>
            <a:off x="4319640" y="1604520"/>
            <a:ext cx="3533040" cy="1896840"/>
          </a:xfrm>
          <a:prstGeom prst="rect">
            <a:avLst/>
          </a:prstGeom>
        </p:spPr>
        <p:txBody>
          <a:bodyPr lIns="0" rIns="0" tIns="0" bIns="0">
            <a:normAutofit/>
          </a:bodyPr>
          <a:p>
            <a:endParaRPr b="0" lang="pt-BR" sz="3200" spc="-1" strike="noStrike">
              <a:latin typeface="Arial"/>
            </a:endParaRPr>
          </a:p>
        </p:txBody>
      </p:sp>
      <p:sp>
        <p:nvSpPr>
          <p:cNvPr id="148" name="PlaceHolder 4"/>
          <p:cNvSpPr>
            <a:spLocks noGrp="1"/>
          </p:cNvSpPr>
          <p:nvPr>
            <p:ph type="body"/>
          </p:nvPr>
        </p:nvSpPr>
        <p:spPr>
          <a:xfrm>
            <a:off x="8029800" y="1604520"/>
            <a:ext cx="3533040" cy="1896840"/>
          </a:xfrm>
          <a:prstGeom prst="rect">
            <a:avLst/>
          </a:prstGeom>
        </p:spPr>
        <p:txBody>
          <a:bodyPr lIns="0" rIns="0" tIns="0" bIns="0">
            <a:normAutofit/>
          </a:bodyPr>
          <a:p>
            <a:endParaRPr b="0" lang="pt-BR" sz="3200" spc="-1" strike="noStrike">
              <a:latin typeface="Arial"/>
            </a:endParaRPr>
          </a:p>
        </p:txBody>
      </p:sp>
      <p:sp>
        <p:nvSpPr>
          <p:cNvPr id="149" name="PlaceHolder 5"/>
          <p:cNvSpPr>
            <a:spLocks noGrp="1"/>
          </p:cNvSpPr>
          <p:nvPr>
            <p:ph type="body"/>
          </p:nvPr>
        </p:nvSpPr>
        <p:spPr>
          <a:xfrm>
            <a:off x="609480" y="3682080"/>
            <a:ext cx="3533040" cy="1896840"/>
          </a:xfrm>
          <a:prstGeom prst="rect">
            <a:avLst/>
          </a:prstGeom>
        </p:spPr>
        <p:txBody>
          <a:bodyPr lIns="0" rIns="0" tIns="0" bIns="0">
            <a:normAutofit/>
          </a:bodyPr>
          <a:p>
            <a:endParaRPr b="0" lang="pt-BR" sz="3200" spc="-1" strike="noStrike">
              <a:latin typeface="Arial"/>
            </a:endParaRPr>
          </a:p>
        </p:txBody>
      </p:sp>
      <p:sp>
        <p:nvSpPr>
          <p:cNvPr id="150" name="PlaceHolder 6"/>
          <p:cNvSpPr>
            <a:spLocks noGrp="1"/>
          </p:cNvSpPr>
          <p:nvPr>
            <p:ph type="body"/>
          </p:nvPr>
        </p:nvSpPr>
        <p:spPr>
          <a:xfrm>
            <a:off x="4319640" y="3682080"/>
            <a:ext cx="3533040" cy="1896840"/>
          </a:xfrm>
          <a:prstGeom prst="rect">
            <a:avLst/>
          </a:prstGeom>
        </p:spPr>
        <p:txBody>
          <a:bodyPr lIns="0" rIns="0" tIns="0" bIns="0">
            <a:normAutofit/>
          </a:bodyPr>
          <a:p>
            <a:endParaRPr b="0" lang="pt-BR" sz="3200" spc="-1" strike="noStrike">
              <a:latin typeface="Arial"/>
            </a:endParaRPr>
          </a:p>
        </p:txBody>
      </p:sp>
      <p:sp>
        <p:nvSpPr>
          <p:cNvPr id="151" name="PlaceHolder 7"/>
          <p:cNvSpPr>
            <a:spLocks noGrp="1"/>
          </p:cNvSpPr>
          <p:nvPr>
            <p:ph type="body"/>
          </p:nvPr>
        </p:nvSpPr>
        <p:spPr>
          <a:xfrm>
            <a:off x="8029800" y="3682080"/>
            <a:ext cx="353304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pt-BR"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pt-BR"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pt-BR"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pt-BR"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pt-BR"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a:t>
            </a:r>
            <a:r>
              <a:rPr b="0" lang="pt-BR" sz="4400" spc="-1" strike="noStrike">
                <a:latin typeface="Arial"/>
              </a:rPr>
              <a:t>edit the </a:t>
            </a:r>
            <a:r>
              <a:rPr b="0" lang="pt-BR" sz="4400" spc="-1" strike="noStrike">
                <a:latin typeface="Arial"/>
              </a:rPr>
              <a:t>title text </a:t>
            </a:r>
            <a:r>
              <a:rPr b="0" lang="pt-BR" sz="4400" spc="-1" strike="noStrike">
                <a:latin typeface="Arial"/>
              </a:rPr>
              <a:t>format</a:t>
            </a:r>
            <a:endParaRPr b="0" lang="pt-BR"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edit the title text format</a:t>
            </a:r>
            <a:endParaRPr b="0" lang="pt-BR"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a:t>
            </a:r>
            <a:r>
              <a:rPr b="0" lang="pt-BR" sz="4400" spc="-1" strike="noStrike">
                <a:latin typeface="Arial"/>
              </a:rPr>
              <a:t>edit the </a:t>
            </a:r>
            <a:r>
              <a:rPr b="0" lang="pt-BR" sz="4400" spc="-1" strike="noStrike">
                <a:latin typeface="Arial"/>
              </a:rPr>
              <a:t>title text </a:t>
            </a:r>
            <a:r>
              <a:rPr b="0" lang="pt-BR" sz="4400" spc="-1" strike="noStrike">
                <a:latin typeface="Arial"/>
              </a:rPr>
              <a:t>format</a:t>
            </a:r>
            <a:endParaRPr b="0" lang="pt-BR" sz="4400" spc="-1" strike="noStrike">
              <a:latin typeface="Arial"/>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pt-BR" sz="4400" spc="-1" strike="noStrike">
                <a:latin typeface="Arial"/>
              </a:rPr>
              <a:t>Click to edit the title text format</a:t>
            </a:r>
            <a:endParaRPr b="0" lang="pt-BR" sz="4400" spc="-1" strike="noStrike">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200" spc="-1" strike="noStrike">
                <a:latin typeface="Arial"/>
              </a:rPr>
              <a:t>Click to edit the outline text format</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Second Outline Level</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Third Outline Level</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Fourth Outline Level</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Fifth Outline Level</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Sixth Outline Level</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Seventh Outline Level</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65.png"/><Relationship Id="rId11" Type="http://schemas.openxmlformats.org/officeDocument/2006/relationships/image" Target="../media/image66.png"/><Relationship Id="rId1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117.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24.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8" name="CustomShape 1"/>
          <p:cNvSpPr/>
          <p:nvPr/>
        </p:nvSpPr>
        <p:spPr>
          <a:xfrm>
            <a:off x="888480" y="4568760"/>
            <a:ext cx="251388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e7e6e6"/>
                </a:solidFill>
                <a:latin typeface="Abadi"/>
                <a:ea typeface="SF Pro"/>
              </a:rPr>
              <a:t>Rafael Paz Silva</a:t>
            </a:r>
            <a:endParaRPr b="0" lang="pt-BR" sz="1800" spc="-1" strike="noStrike">
              <a:latin typeface="Arial"/>
            </a:endParaRPr>
          </a:p>
          <a:p>
            <a:pPr>
              <a:lnSpc>
                <a:spcPct val="100000"/>
              </a:lnSpc>
            </a:pPr>
            <a:r>
              <a:rPr b="0" lang="en-US" sz="1800" spc="-1" strike="noStrike">
                <a:solidFill>
                  <a:srgbClr val="e7e6e6"/>
                </a:solidFill>
                <a:latin typeface="Abadi"/>
                <a:ea typeface="SF Pro"/>
              </a:rPr>
              <a:t>05/01/2022</a:t>
            </a:r>
            <a:endParaRPr b="0" lang="pt-BR" sz="1800" spc="-1" strike="noStrike">
              <a:latin typeface="Arial"/>
            </a:endParaRPr>
          </a:p>
        </p:txBody>
      </p:sp>
      <p:pic>
        <p:nvPicPr>
          <p:cNvPr id="159" name="Picture 2" descr="IBM Skills Network Logo - Horizontal-noai copy.png"/>
          <p:cNvPicPr/>
          <p:nvPr/>
        </p:nvPicPr>
        <p:blipFill>
          <a:blip r:embed="rId2"/>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71CA7E9-FE5A-4C99-9280-CE8785F94FDC}" type="slidenum">
              <a:rPr b="0" lang="en-US" sz="1600" spc="-1" strike="noStrike">
                <a:solidFill>
                  <a:srgbClr val="1c7ddb"/>
                </a:solidFill>
                <a:latin typeface="Abadi"/>
              </a:rPr>
              <a:t>9</a:t>
            </a:fld>
            <a:endParaRPr b="0" lang="pt-BR" sz="1600" spc="-1" strike="noStrike">
              <a:latin typeface="Arial"/>
            </a:endParaRPr>
          </a:p>
        </p:txBody>
      </p:sp>
      <p:sp>
        <p:nvSpPr>
          <p:cNvPr id="205"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Wrangling</a:t>
            </a:r>
            <a:endParaRPr b="0" lang="pt-BR" sz="4000" spc="-1" strike="noStrike">
              <a:latin typeface="Arial"/>
            </a:endParaRPr>
          </a:p>
        </p:txBody>
      </p:sp>
      <p:sp>
        <p:nvSpPr>
          <p:cNvPr id="206" name="CustomShape 3"/>
          <p:cNvSpPr/>
          <p:nvPr/>
        </p:nvSpPr>
        <p:spPr>
          <a:xfrm>
            <a:off x="180000" y="6313680"/>
            <a:ext cx="757188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endParaRPr b="0" lang="pt-BR" sz="1800" spc="-1" strike="noStrike">
              <a:latin typeface="Arial"/>
            </a:endParaRPr>
          </a:p>
        </p:txBody>
      </p:sp>
      <p:sp>
        <p:nvSpPr>
          <p:cNvPr id="207" name="CustomShape 4"/>
          <p:cNvSpPr/>
          <p:nvPr/>
        </p:nvSpPr>
        <p:spPr>
          <a:xfrm>
            <a:off x="768240" y="1479600"/>
            <a:ext cx="3551400" cy="679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pt-BR" sz="1200" spc="-1" strike="noStrike">
                <a:latin typeface="Arial"/>
              </a:rPr>
              <a:t>Calculate the number of launches on each site</a:t>
            </a:r>
            <a:endParaRPr b="0" lang="pt-BR" sz="1200" spc="-1" strike="noStrike">
              <a:latin typeface="Arial"/>
            </a:endParaRPr>
          </a:p>
          <a:p>
            <a:pPr>
              <a:lnSpc>
                <a:spcPct val="100000"/>
              </a:lnSpc>
            </a:pPr>
            <a:endParaRPr b="0" lang="pt-BR" sz="1200" spc="-1" strike="noStrike">
              <a:latin typeface="Arial"/>
            </a:endParaRPr>
          </a:p>
        </p:txBody>
      </p:sp>
      <p:pic>
        <p:nvPicPr>
          <p:cNvPr id="208" name="" descr=""/>
          <p:cNvPicPr/>
          <p:nvPr/>
        </p:nvPicPr>
        <p:blipFill>
          <a:blip r:embed="rId2"/>
          <a:stretch/>
        </p:blipFill>
        <p:spPr>
          <a:xfrm>
            <a:off x="1353960" y="1800000"/>
            <a:ext cx="2065680" cy="970560"/>
          </a:xfrm>
          <a:prstGeom prst="rect">
            <a:avLst/>
          </a:prstGeom>
          <a:ln w="0">
            <a:noFill/>
          </a:ln>
        </p:spPr>
      </p:pic>
      <p:sp>
        <p:nvSpPr>
          <p:cNvPr id="209" name="CustomShape 5"/>
          <p:cNvSpPr/>
          <p:nvPr/>
        </p:nvSpPr>
        <p:spPr>
          <a:xfrm>
            <a:off x="720000" y="3095280"/>
            <a:ext cx="3872880" cy="680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pt-BR" sz="1200" spc="-1" strike="noStrike">
                <a:latin typeface="Arial"/>
              </a:rPr>
              <a:t>Calculate the number and occurrence of each orbit</a:t>
            </a:r>
            <a:endParaRPr b="0" lang="pt-BR" sz="1200" spc="-1" strike="noStrike">
              <a:latin typeface="Arial"/>
            </a:endParaRPr>
          </a:p>
          <a:p>
            <a:pPr>
              <a:lnSpc>
                <a:spcPct val="100000"/>
              </a:lnSpc>
            </a:pPr>
            <a:endParaRPr b="0" lang="pt-BR" sz="1200" spc="-1" strike="noStrike">
              <a:latin typeface="Arial"/>
            </a:endParaRPr>
          </a:p>
        </p:txBody>
      </p:sp>
      <p:pic>
        <p:nvPicPr>
          <p:cNvPr id="210" name="" descr=""/>
          <p:cNvPicPr/>
          <p:nvPr/>
        </p:nvPicPr>
        <p:blipFill>
          <a:blip r:embed="rId3"/>
          <a:stretch/>
        </p:blipFill>
        <p:spPr>
          <a:xfrm>
            <a:off x="1469160" y="3420000"/>
            <a:ext cx="1770480" cy="1999080"/>
          </a:xfrm>
          <a:prstGeom prst="rect">
            <a:avLst/>
          </a:prstGeom>
          <a:ln w="0">
            <a:noFill/>
          </a:ln>
        </p:spPr>
      </p:pic>
      <p:sp>
        <p:nvSpPr>
          <p:cNvPr id="211" name="CustomShape 6"/>
          <p:cNvSpPr/>
          <p:nvPr/>
        </p:nvSpPr>
        <p:spPr>
          <a:xfrm>
            <a:off x="4860000" y="1479600"/>
            <a:ext cx="5357520" cy="680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pt-BR" sz="1200" spc="-1" strike="noStrike">
                <a:latin typeface="Arial"/>
              </a:rPr>
              <a:t>Calculate the number and occurence of mission outcome per orbit type</a:t>
            </a:r>
            <a:endParaRPr b="0" lang="pt-BR" sz="1200" spc="-1" strike="noStrike">
              <a:latin typeface="Arial"/>
            </a:endParaRPr>
          </a:p>
          <a:p>
            <a:pPr>
              <a:lnSpc>
                <a:spcPct val="100000"/>
              </a:lnSpc>
            </a:pPr>
            <a:endParaRPr b="0" lang="pt-BR" sz="1200" spc="-1" strike="noStrike">
              <a:latin typeface="Arial"/>
            </a:endParaRPr>
          </a:p>
        </p:txBody>
      </p:sp>
      <p:pic>
        <p:nvPicPr>
          <p:cNvPr id="212" name="" descr=""/>
          <p:cNvPicPr/>
          <p:nvPr/>
        </p:nvPicPr>
        <p:blipFill>
          <a:blip r:embed="rId4"/>
          <a:stretch/>
        </p:blipFill>
        <p:spPr>
          <a:xfrm>
            <a:off x="5040000" y="1746720"/>
            <a:ext cx="2370600" cy="3292920"/>
          </a:xfrm>
          <a:prstGeom prst="rect">
            <a:avLst/>
          </a:prstGeom>
          <a:ln w="0">
            <a:noFill/>
          </a:ln>
        </p:spPr>
      </p:pic>
      <p:pic>
        <p:nvPicPr>
          <p:cNvPr id="213" name="" descr=""/>
          <p:cNvPicPr/>
          <p:nvPr/>
        </p:nvPicPr>
        <p:blipFill>
          <a:blip r:embed="rId5"/>
          <a:stretch/>
        </p:blipFill>
        <p:spPr>
          <a:xfrm>
            <a:off x="7740000" y="2340000"/>
            <a:ext cx="3784680" cy="417600"/>
          </a:xfrm>
          <a:prstGeom prst="rect">
            <a:avLst/>
          </a:prstGeom>
          <a:ln w="0">
            <a:noFill/>
          </a:ln>
        </p:spPr>
      </p:pic>
      <p:sp>
        <p:nvSpPr>
          <p:cNvPr id="214" name="CustomShape 7"/>
          <p:cNvSpPr/>
          <p:nvPr/>
        </p:nvSpPr>
        <p:spPr>
          <a:xfrm>
            <a:off x="7590240" y="2019600"/>
            <a:ext cx="4109400" cy="680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pt-BR" sz="1200" spc="-1" strike="noStrike">
                <a:latin typeface="Arial"/>
              </a:rPr>
              <a:t>Create a landing outcome label from Outcome column</a:t>
            </a:r>
            <a:endParaRPr b="0" lang="pt-BR" sz="1200" spc="-1" strike="noStrike">
              <a:latin typeface="Arial"/>
            </a:endParaRPr>
          </a:p>
          <a:p>
            <a:pPr>
              <a:lnSpc>
                <a:spcPct val="100000"/>
              </a:lnSpc>
            </a:pPr>
            <a:endParaRPr b="0" lang="pt-BR" sz="1200" spc="-1" strike="noStrike">
              <a:latin typeface="Arial"/>
            </a:endParaRPr>
          </a:p>
        </p:txBody>
      </p:sp>
      <p:pic>
        <p:nvPicPr>
          <p:cNvPr id="215" name="" descr=""/>
          <p:cNvPicPr/>
          <p:nvPr/>
        </p:nvPicPr>
        <p:blipFill>
          <a:blip r:embed="rId6"/>
          <a:stretch/>
        </p:blipFill>
        <p:spPr>
          <a:xfrm>
            <a:off x="7990200" y="4081320"/>
            <a:ext cx="2989440" cy="418320"/>
          </a:xfrm>
          <a:prstGeom prst="rect">
            <a:avLst/>
          </a:prstGeom>
          <a:ln w="0">
            <a:noFill/>
          </a:ln>
        </p:spPr>
      </p:pic>
      <p:sp>
        <p:nvSpPr>
          <p:cNvPr id="216" name="CustomShape 8"/>
          <p:cNvSpPr/>
          <p:nvPr/>
        </p:nvSpPr>
        <p:spPr>
          <a:xfrm>
            <a:off x="7990200" y="3713400"/>
            <a:ext cx="96840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Save file:</a:t>
            </a:r>
            <a:endParaRPr b="0" lang="pt-BR" sz="15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7"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DD435FE-1FE7-428E-86C0-ED07A2995390}" type="slidenum">
              <a:rPr b="0" lang="en-US" sz="1600" spc="-1" strike="noStrike">
                <a:solidFill>
                  <a:srgbClr val="1c7ddb"/>
                </a:solidFill>
                <a:latin typeface="Abadi"/>
              </a:rPr>
              <a:t>10</a:t>
            </a:fld>
            <a:endParaRPr b="0" lang="pt-BR" sz="1600" spc="-1" strike="noStrike">
              <a:latin typeface="Arial"/>
            </a:endParaRPr>
          </a:p>
        </p:txBody>
      </p:sp>
      <p:sp>
        <p:nvSpPr>
          <p:cNvPr id="218"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Data Visualization</a:t>
            </a:r>
            <a:endParaRPr b="0" lang="pt-BR" sz="4000" spc="-1" strike="noStrike">
              <a:latin typeface="Arial"/>
            </a:endParaRPr>
          </a:p>
        </p:txBody>
      </p:sp>
      <p:pic>
        <p:nvPicPr>
          <p:cNvPr id="219" name="" descr=""/>
          <p:cNvPicPr/>
          <p:nvPr/>
        </p:nvPicPr>
        <p:blipFill>
          <a:blip r:embed="rId2"/>
          <a:stretch/>
        </p:blipFill>
        <p:spPr>
          <a:xfrm>
            <a:off x="219600" y="1724760"/>
            <a:ext cx="3959640" cy="1154880"/>
          </a:xfrm>
          <a:prstGeom prst="rect">
            <a:avLst/>
          </a:prstGeom>
          <a:ln w="0">
            <a:noFill/>
          </a:ln>
        </p:spPr>
      </p:pic>
      <p:sp>
        <p:nvSpPr>
          <p:cNvPr id="220" name="CustomShape 3"/>
          <p:cNvSpPr/>
          <p:nvPr/>
        </p:nvSpPr>
        <p:spPr>
          <a:xfrm>
            <a:off x="195480" y="1440000"/>
            <a:ext cx="290376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Flight Number x Pay Load Mass</a:t>
            </a:r>
            <a:endParaRPr b="0" lang="pt-BR" sz="1500" spc="-1" strike="noStrike">
              <a:latin typeface="Arial"/>
            </a:endParaRPr>
          </a:p>
        </p:txBody>
      </p:sp>
      <p:pic>
        <p:nvPicPr>
          <p:cNvPr id="221" name="" descr=""/>
          <p:cNvPicPr/>
          <p:nvPr/>
        </p:nvPicPr>
        <p:blipFill>
          <a:blip r:embed="rId3"/>
          <a:stretch/>
        </p:blipFill>
        <p:spPr>
          <a:xfrm>
            <a:off x="199800" y="3406680"/>
            <a:ext cx="3979440" cy="1272960"/>
          </a:xfrm>
          <a:prstGeom prst="rect">
            <a:avLst/>
          </a:prstGeom>
          <a:ln w="0">
            <a:noFill/>
          </a:ln>
        </p:spPr>
      </p:pic>
      <p:sp>
        <p:nvSpPr>
          <p:cNvPr id="222" name="CustomShape 4"/>
          <p:cNvSpPr/>
          <p:nvPr/>
        </p:nvSpPr>
        <p:spPr>
          <a:xfrm>
            <a:off x="199800" y="3060000"/>
            <a:ext cx="259596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Flight Number x Launch Site</a:t>
            </a:r>
            <a:endParaRPr b="0" lang="pt-BR" sz="1500" spc="-1" strike="noStrike">
              <a:latin typeface="Arial"/>
            </a:endParaRPr>
          </a:p>
        </p:txBody>
      </p:sp>
      <p:pic>
        <p:nvPicPr>
          <p:cNvPr id="223" name="" descr=""/>
          <p:cNvPicPr/>
          <p:nvPr/>
        </p:nvPicPr>
        <p:blipFill>
          <a:blip r:embed="rId4"/>
          <a:stretch/>
        </p:blipFill>
        <p:spPr>
          <a:xfrm>
            <a:off x="180000" y="5220000"/>
            <a:ext cx="3999240" cy="1269720"/>
          </a:xfrm>
          <a:prstGeom prst="rect">
            <a:avLst/>
          </a:prstGeom>
          <a:ln w="0">
            <a:noFill/>
          </a:ln>
        </p:spPr>
      </p:pic>
      <p:sp>
        <p:nvSpPr>
          <p:cNvPr id="224" name="CustomShape 5"/>
          <p:cNvSpPr/>
          <p:nvPr/>
        </p:nvSpPr>
        <p:spPr>
          <a:xfrm>
            <a:off x="180000" y="4873680"/>
            <a:ext cx="271476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Launch Site x Pay Load Mass</a:t>
            </a:r>
            <a:endParaRPr b="0" lang="pt-BR" sz="1500" spc="-1" strike="noStrike">
              <a:latin typeface="Arial"/>
            </a:endParaRPr>
          </a:p>
        </p:txBody>
      </p:sp>
      <p:pic>
        <p:nvPicPr>
          <p:cNvPr id="225" name="" descr=""/>
          <p:cNvPicPr/>
          <p:nvPr/>
        </p:nvPicPr>
        <p:blipFill>
          <a:blip r:embed="rId5"/>
          <a:stretch/>
        </p:blipFill>
        <p:spPr>
          <a:xfrm>
            <a:off x="4760280" y="1728720"/>
            <a:ext cx="3159360" cy="2305440"/>
          </a:xfrm>
          <a:prstGeom prst="rect">
            <a:avLst/>
          </a:prstGeom>
          <a:ln w="0">
            <a:noFill/>
          </a:ln>
        </p:spPr>
      </p:pic>
      <p:sp>
        <p:nvSpPr>
          <p:cNvPr id="226" name="CustomShape 6"/>
          <p:cNvSpPr/>
          <p:nvPr/>
        </p:nvSpPr>
        <p:spPr>
          <a:xfrm>
            <a:off x="4680000" y="1440000"/>
            <a:ext cx="3461400" cy="245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100" spc="-1" strike="noStrike">
                <a:latin typeface="Arial"/>
              </a:rPr>
              <a:t>Relationship between success rate of each orbit type</a:t>
            </a:r>
            <a:endParaRPr b="0" lang="pt-BR" sz="1100" spc="-1" strike="noStrike">
              <a:latin typeface="Arial"/>
            </a:endParaRPr>
          </a:p>
        </p:txBody>
      </p:sp>
      <p:pic>
        <p:nvPicPr>
          <p:cNvPr id="227" name="" descr=""/>
          <p:cNvPicPr/>
          <p:nvPr/>
        </p:nvPicPr>
        <p:blipFill>
          <a:blip r:embed="rId6"/>
          <a:stretch/>
        </p:blipFill>
        <p:spPr>
          <a:xfrm>
            <a:off x="4680000" y="4465800"/>
            <a:ext cx="3427920" cy="1052280"/>
          </a:xfrm>
          <a:prstGeom prst="rect">
            <a:avLst/>
          </a:prstGeom>
          <a:ln w="0">
            <a:noFill/>
          </a:ln>
        </p:spPr>
      </p:pic>
      <p:pic>
        <p:nvPicPr>
          <p:cNvPr id="228" name="" descr=""/>
          <p:cNvPicPr/>
          <p:nvPr/>
        </p:nvPicPr>
        <p:blipFill>
          <a:blip r:embed="rId7"/>
          <a:stretch/>
        </p:blipFill>
        <p:spPr>
          <a:xfrm>
            <a:off x="4688280" y="5773680"/>
            <a:ext cx="3447000" cy="1031760"/>
          </a:xfrm>
          <a:prstGeom prst="rect">
            <a:avLst/>
          </a:prstGeom>
          <a:ln w="0">
            <a:noFill/>
          </a:ln>
        </p:spPr>
      </p:pic>
      <p:sp>
        <p:nvSpPr>
          <p:cNvPr id="229" name="CustomShape 7"/>
          <p:cNvSpPr/>
          <p:nvPr/>
        </p:nvSpPr>
        <p:spPr>
          <a:xfrm>
            <a:off x="4688280" y="4191120"/>
            <a:ext cx="2054880" cy="274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300" spc="-1" strike="noStrike">
                <a:latin typeface="Arial"/>
              </a:rPr>
              <a:t>FlightNumber x Orbit type</a:t>
            </a:r>
            <a:endParaRPr b="0" lang="pt-BR" sz="1300" spc="-1" strike="noStrike">
              <a:latin typeface="Arial"/>
            </a:endParaRPr>
          </a:p>
        </p:txBody>
      </p:sp>
      <p:sp>
        <p:nvSpPr>
          <p:cNvPr id="230" name="CustomShape 8"/>
          <p:cNvSpPr/>
          <p:nvPr/>
        </p:nvSpPr>
        <p:spPr>
          <a:xfrm>
            <a:off x="4688280" y="5545800"/>
            <a:ext cx="1558080" cy="2606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200" spc="-1" strike="noStrike">
                <a:latin typeface="Arial"/>
              </a:rPr>
              <a:t>Payload x Orbit type</a:t>
            </a:r>
            <a:endParaRPr b="0" lang="pt-BR" sz="1200" spc="-1" strike="noStrike">
              <a:latin typeface="Arial"/>
            </a:endParaRPr>
          </a:p>
        </p:txBody>
      </p:sp>
      <p:pic>
        <p:nvPicPr>
          <p:cNvPr id="231" name="" descr=""/>
          <p:cNvPicPr/>
          <p:nvPr/>
        </p:nvPicPr>
        <p:blipFill>
          <a:blip r:embed="rId8"/>
          <a:stretch/>
        </p:blipFill>
        <p:spPr>
          <a:xfrm>
            <a:off x="8669160" y="1707840"/>
            <a:ext cx="2670480" cy="1711800"/>
          </a:xfrm>
          <a:prstGeom prst="rect">
            <a:avLst/>
          </a:prstGeom>
          <a:ln w="0">
            <a:noFill/>
          </a:ln>
        </p:spPr>
      </p:pic>
      <p:sp>
        <p:nvSpPr>
          <p:cNvPr id="232" name="CustomShape 9"/>
          <p:cNvSpPr/>
          <p:nvPr/>
        </p:nvSpPr>
        <p:spPr>
          <a:xfrm>
            <a:off x="8669160" y="1440000"/>
            <a:ext cx="2265120" cy="274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300" spc="-1" strike="noStrike">
                <a:latin typeface="Arial"/>
              </a:rPr>
              <a:t>Launch success yearly trend</a:t>
            </a:r>
            <a:endParaRPr b="0" lang="pt-BR" sz="1300" spc="-1" strike="noStrike">
              <a:latin typeface="Arial"/>
            </a:endParaRPr>
          </a:p>
        </p:txBody>
      </p:sp>
      <p:pic>
        <p:nvPicPr>
          <p:cNvPr id="233" name="" descr=""/>
          <p:cNvPicPr/>
          <p:nvPr/>
        </p:nvPicPr>
        <p:blipFill>
          <a:blip r:embed="rId9"/>
          <a:stretch/>
        </p:blipFill>
        <p:spPr>
          <a:xfrm>
            <a:off x="8571240" y="4151520"/>
            <a:ext cx="3308400" cy="168120"/>
          </a:xfrm>
          <a:prstGeom prst="rect">
            <a:avLst/>
          </a:prstGeom>
          <a:ln w="0">
            <a:noFill/>
          </a:ln>
        </p:spPr>
      </p:pic>
      <p:pic>
        <p:nvPicPr>
          <p:cNvPr id="234" name="" descr=""/>
          <p:cNvPicPr/>
          <p:nvPr/>
        </p:nvPicPr>
        <p:blipFill>
          <a:blip r:embed="rId10"/>
          <a:stretch/>
        </p:blipFill>
        <p:spPr>
          <a:xfrm>
            <a:off x="8640000" y="4372920"/>
            <a:ext cx="2879640" cy="486720"/>
          </a:xfrm>
          <a:prstGeom prst="rect">
            <a:avLst/>
          </a:prstGeom>
          <a:ln w="0">
            <a:noFill/>
          </a:ln>
        </p:spPr>
      </p:pic>
      <p:pic>
        <p:nvPicPr>
          <p:cNvPr id="235" name="" descr=""/>
          <p:cNvPicPr/>
          <p:nvPr/>
        </p:nvPicPr>
        <p:blipFill>
          <a:blip r:embed="rId11"/>
          <a:stretch/>
        </p:blipFill>
        <p:spPr>
          <a:xfrm>
            <a:off x="8637840" y="4860000"/>
            <a:ext cx="3061800" cy="719640"/>
          </a:xfrm>
          <a:prstGeom prst="rect">
            <a:avLst/>
          </a:prstGeom>
          <a:ln w="0">
            <a:noFill/>
          </a:ln>
        </p:spPr>
      </p:pic>
      <p:sp>
        <p:nvSpPr>
          <p:cNvPr id="236" name="CustomShape 10"/>
          <p:cNvSpPr/>
          <p:nvPr/>
        </p:nvSpPr>
        <p:spPr>
          <a:xfrm>
            <a:off x="8565840" y="3905640"/>
            <a:ext cx="3133800" cy="245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100" spc="-1" strike="noStrike">
                <a:latin typeface="Arial"/>
              </a:rPr>
              <a:t>Create dummy variables to categorical columns</a:t>
            </a:r>
            <a:endParaRPr b="0" lang="pt-BR" sz="1100" spc="-1" strike="noStrike">
              <a:latin typeface="Arial"/>
            </a:endParaRPr>
          </a:p>
        </p:txBody>
      </p:sp>
      <p:sp>
        <p:nvSpPr>
          <p:cNvPr id="237" name="CustomShape 11"/>
          <p:cNvSpPr/>
          <p:nvPr/>
        </p:nvSpPr>
        <p:spPr>
          <a:xfrm>
            <a:off x="180000" y="6313680"/>
            <a:ext cx="757188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E337D9C-BB5B-4669-BD98-E5D52B17F029}" type="slidenum">
              <a:rPr b="0" lang="en-US" sz="1600" spc="-1" strike="noStrike">
                <a:solidFill>
                  <a:srgbClr val="1c7ddb"/>
                </a:solidFill>
                <a:latin typeface="Abadi"/>
              </a:rPr>
              <a:t>11</a:t>
            </a:fld>
            <a:endParaRPr b="0" lang="pt-BR" sz="1600" spc="-1" strike="noStrike">
              <a:latin typeface="Arial"/>
            </a:endParaRPr>
          </a:p>
        </p:txBody>
      </p:sp>
      <p:sp>
        <p:nvSpPr>
          <p:cNvPr id="23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EDA with SQL</a:t>
            </a:r>
            <a:endParaRPr b="0" lang="pt-BR" sz="4000" spc="-1" strike="noStrike">
              <a:latin typeface="Arial"/>
            </a:endParaRPr>
          </a:p>
        </p:txBody>
      </p:sp>
      <p:sp>
        <p:nvSpPr>
          <p:cNvPr id="240" name="CustomShape 3"/>
          <p:cNvSpPr/>
          <p:nvPr/>
        </p:nvSpPr>
        <p:spPr>
          <a:xfrm>
            <a:off x="720000" y="1374120"/>
            <a:ext cx="4500000" cy="2455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100" spc="-1" strike="noStrike">
                <a:latin typeface="Arial"/>
              </a:rPr>
              <a:t>I imported the csv file into a SQLite database instead of using DB2.</a:t>
            </a:r>
            <a:endParaRPr b="0" lang="pt-BR" sz="1100" spc="-1" strike="noStrike">
              <a:latin typeface="Arial"/>
            </a:endParaRPr>
          </a:p>
        </p:txBody>
      </p:sp>
      <p:pic>
        <p:nvPicPr>
          <p:cNvPr id="241" name="" descr=""/>
          <p:cNvPicPr/>
          <p:nvPr/>
        </p:nvPicPr>
        <p:blipFill>
          <a:blip r:embed="rId2"/>
          <a:stretch/>
        </p:blipFill>
        <p:spPr>
          <a:xfrm>
            <a:off x="258480" y="1620000"/>
            <a:ext cx="2801160" cy="1543680"/>
          </a:xfrm>
          <a:prstGeom prst="rect">
            <a:avLst/>
          </a:prstGeom>
          <a:ln w="0">
            <a:noFill/>
          </a:ln>
        </p:spPr>
      </p:pic>
      <p:pic>
        <p:nvPicPr>
          <p:cNvPr id="242" name="" descr=""/>
          <p:cNvPicPr/>
          <p:nvPr/>
        </p:nvPicPr>
        <p:blipFill>
          <a:blip r:embed="rId3"/>
          <a:stretch/>
        </p:blipFill>
        <p:spPr>
          <a:xfrm>
            <a:off x="322560" y="3344040"/>
            <a:ext cx="3817080" cy="1335600"/>
          </a:xfrm>
          <a:prstGeom prst="rect">
            <a:avLst/>
          </a:prstGeom>
          <a:ln w="0">
            <a:noFill/>
          </a:ln>
        </p:spPr>
      </p:pic>
      <p:pic>
        <p:nvPicPr>
          <p:cNvPr id="243" name="" descr=""/>
          <p:cNvPicPr/>
          <p:nvPr/>
        </p:nvPicPr>
        <p:blipFill>
          <a:blip r:embed="rId4"/>
          <a:stretch/>
        </p:blipFill>
        <p:spPr>
          <a:xfrm>
            <a:off x="333000" y="4860000"/>
            <a:ext cx="3086640" cy="637920"/>
          </a:xfrm>
          <a:prstGeom prst="rect">
            <a:avLst/>
          </a:prstGeom>
          <a:ln w="0">
            <a:noFill/>
          </a:ln>
        </p:spPr>
      </p:pic>
      <p:pic>
        <p:nvPicPr>
          <p:cNvPr id="244" name="" descr=""/>
          <p:cNvPicPr/>
          <p:nvPr/>
        </p:nvPicPr>
        <p:blipFill>
          <a:blip r:embed="rId5"/>
          <a:stretch/>
        </p:blipFill>
        <p:spPr>
          <a:xfrm>
            <a:off x="4320000" y="1615680"/>
            <a:ext cx="3059640" cy="586080"/>
          </a:xfrm>
          <a:prstGeom prst="rect">
            <a:avLst/>
          </a:prstGeom>
          <a:ln w="0">
            <a:noFill/>
          </a:ln>
        </p:spPr>
      </p:pic>
      <p:pic>
        <p:nvPicPr>
          <p:cNvPr id="245" name="" descr=""/>
          <p:cNvPicPr/>
          <p:nvPr/>
        </p:nvPicPr>
        <p:blipFill>
          <a:blip r:embed="rId6"/>
          <a:stretch/>
        </p:blipFill>
        <p:spPr>
          <a:xfrm>
            <a:off x="4344840" y="2457720"/>
            <a:ext cx="3034800" cy="680400"/>
          </a:xfrm>
          <a:prstGeom prst="rect">
            <a:avLst/>
          </a:prstGeom>
          <a:ln w="0">
            <a:noFill/>
          </a:ln>
        </p:spPr>
      </p:pic>
      <p:pic>
        <p:nvPicPr>
          <p:cNvPr id="246" name="" descr=""/>
          <p:cNvPicPr/>
          <p:nvPr/>
        </p:nvPicPr>
        <p:blipFill>
          <a:blip r:embed="rId7"/>
          <a:stretch/>
        </p:blipFill>
        <p:spPr>
          <a:xfrm>
            <a:off x="4325040" y="3274920"/>
            <a:ext cx="3054600" cy="2176560"/>
          </a:xfrm>
          <a:prstGeom prst="rect">
            <a:avLst/>
          </a:prstGeom>
          <a:ln w="0">
            <a:noFill/>
          </a:ln>
        </p:spPr>
      </p:pic>
      <p:pic>
        <p:nvPicPr>
          <p:cNvPr id="247" name="" descr=""/>
          <p:cNvPicPr/>
          <p:nvPr/>
        </p:nvPicPr>
        <p:blipFill>
          <a:blip r:embed="rId8"/>
          <a:stretch/>
        </p:blipFill>
        <p:spPr>
          <a:xfrm>
            <a:off x="7920000" y="1620000"/>
            <a:ext cx="3419640" cy="951120"/>
          </a:xfrm>
          <a:prstGeom prst="rect">
            <a:avLst/>
          </a:prstGeom>
          <a:ln w="0">
            <a:noFill/>
          </a:ln>
        </p:spPr>
      </p:pic>
      <p:pic>
        <p:nvPicPr>
          <p:cNvPr id="248" name="" descr=""/>
          <p:cNvPicPr/>
          <p:nvPr/>
        </p:nvPicPr>
        <p:blipFill>
          <a:blip r:embed="rId9"/>
          <a:stretch/>
        </p:blipFill>
        <p:spPr>
          <a:xfrm>
            <a:off x="7920000" y="2719080"/>
            <a:ext cx="3599640" cy="1060560"/>
          </a:xfrm>
          <a:prstGeom prst="rect">
            <a:avLst/>
          </a:prstGeom>
          <a:ln w="0">
            <a:noFill/>
          </a:ln>
        </p:spPr>
      </p:pic>
      <p:pic>
        <p:nvPicPr>
          <p:cNvPr id="249" name="" descr=""/>
          <p:cNvPicPr/>
          <p:nvPr/>
        </p:nvPicPr>
        <p:blipFill>
          <a:blip r:embed="rId10"/>
          <a:stretch/>
        </p:blipFill>
        <p:spPr>
          <a:xfrm>
            <a:off x="7920000" y="3904560"/>
            <a:ext cx="3502440" cy="595080"/>
          </a:xfrm>
          <a:prstGeom prst="rect">
            <a:avLst/>
          </a:prstGeom>
          <a:ln w="0">
            <a:noFill/>
          </a:ln>
        </p:spPr>
      </p:pic>
      <p:pic>
        <p:nvPicPr>
          <p:cNvPr id="250" name="" descr=""/>
          <p:cNvPicPr/>
          <p:nvPr/>
        </p:nvPicPr>
        <p:blipFill>
          <a:blip r:embed="rId11"/>
          <a:stretch/>
        </p:blipFill>
        <p:spPr>
          <a:xfrm>
            <a:off x="7920000" y="4623120"/>
            <a:ext cx="3148560" cy="1402200"/>
          </a:xfrm>
          <a:prstGeom prst="rect">
            <a:avLst/>
          </a:prstGeom>
          <a:ln w="0">
            <a:noFill/>
          </a:ln>
        </p:spPr>
      </p:pic>
      <p:sp>
        <p:nvSpPr>
          <p:cNvPr id="251" name="CustomShape 4"/>
          <p:cNvSpPr/>
          <p:nvPr/>
        </p:nvSpPr>
        <p:spPr>
          <a:xfrm>
            <a:off x="180000" y="6313680"/>
            <a:ext cx="757188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88AD383-1738-43C4-B02B-22AAB4555BB6}" type="slidenum">
              <a:rPr b="0" lang="en-US" sz="1600" spc="-1" strike="noStrike">
                <a:solidFill>
                  <a:srgbClr val="1c7ddb"/>
                </a:solidFill>
                <a:latin typeface="Abadi"/>
              </a:rPr>
              <a:t>12</a:t>
            </a:fld>
            <a:endParaRPr b="0" lang="pt-BR" sz="1600" spc="-1" strike="noStrike">
              <a:latin typeface="Arial"/>
            </a:endParaRPr>
          </a:p>
        </p:txBody>
      </p:sp>
      <p:sp>
        <p:nvSpPr>
          <p:cNvPr id="25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an Interactive Map with Folium</a:t>
            </a:r>
            <a:endParaRPr b="0" lang="pt-BR" sz="4000" spc="-1" strike="noStrike">
              <a:latin typeface="Arial"/>
            </a:endParaRPr>
          </a:p>
        </p:txBody>
      </p:sp>
      <p:pic>
        <p:nvPicPr>
          <p:cNvPr id="254" name="" descr=""/>
          <p:cNvPicPr/>
          <p:nvPr/>
        </p:nvPicPr>
        <p:blipFill>
          <a:blip r:embed="rId2"/>
          <a:stretch/>
        </p:blipFill>
        <p:spPr>
          <a:xfrm>
            <a:off x="288720" y="1440000"/>
            <a:ext cx="3323160" cy="3240000"/>
          </a:xfrm>
          <a:prstGeom prst="rect">
            <a:avLst/>
          </a:prstGeom>
          <a:ln w="0">
            <a:noFill/>
          </a:ln>
        </p:spPr>
      </p:pic>
      <p:pic>
        <p:nvPicPr>
          <p:cNvPr id="255" name="" descr=""/>
          <p:cNvPicPr/>
          <p:nvPr/>
        </p:nvPicPr>
        <p:blipFill>
          <a:blip r:embed="rId3"/>
          <a:stretch/>
        </p:blipFill>
        <p:spPr>
          <a:xfrm>
            <a:off x="4110120" y="1440000"/>
            <a:ext cx="2909880" cy="3151080"/>
          </a:xfrm>
          <a:prstGeom prst="rect">
            <a:avLst/>
          </a:prstGeom>
          <a:ln w="0">
            <a:noFill/>
          </a:ln>
        </p:spPr>
      </p:pic>
      <p:pic>
        <p:nvPicPr>
          <p:cNvPr id="256" name="" descr=""/>
          <p:cNvPicPr/>
          <p:nvPr/>
        </p:nvPicPr>
        <p:blipFill>
          <a:blip r:embed="rId4"/>
          <a:stretch/>
        </p:blipFill>
        <p:spPr>
          <a:xfrm>
            <a:off x="3780000" y="4680000"/>
            <a:ext cx="3598920" cy="1788120"/>
          </a:xfrm>
          <a:prstGeom prst="rect">
            <a:avLst/>
          </a:prstGeom>
          <a:ln w="0">
            <a:noFill/>
          </a:ln>
        </p:spPr>
      </p:pic>
      <p:pic>
        <p:nvPicPr>
          <p:cNvPr id="257" name="" descr=""/>
          <p:cNvPicPr/>
          <p:nvPr/>
        </p:nvPicPr>
        <p:blipFill>
          <a:blip r:embed="rId5"/>
          <a:stretch/>
        </p:blipFill>
        <p:spPr>
          <a:xfrm>
            <a:off x="7584480" y="1440000"/>
            <a:ext cx="4377960" cy="3600000"/>
          </a:xfrm>
          <a:prstGeom prst="rect">
            <a:avLst/>
          </a:prstGeom>
          <a:ln w="0">
            <a:noFill/>
          </a:ln>
        </p:spPr>
      </p:pic>
      <p:sp>
        <p:nvSpPr>
          <p:cNvPr id="258" name="CustomShape 3"/>
          <p:cNvSpPr/>
          <p:nvPr/>
        </p:nvSpPr>
        <p:spPr>
          <a:xfrm>
            <a:off x="180000" y="6313680"/>
            <a:ext cx="757188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7CAFD89-DF85-46E7-B5A8-E4935DF31BDF}" type="slidenum">
              <a:rPr b="0" lang="en-US" sz="1600" spc="-1" strike="noStrike">
                <a:solidFill>
                  <a:srgbClr val="1c7ddb"/>
                </a:solidFill>
                <a:latin typeface="Abadi"/>
              </a:rPr>
              <a:t>13</a:t>
            </a:fld>
            <a:endParaRPr b="0" lang="pt-BR" sz="1600" spc="-1" strike="noStrike">
              <a:latin typeface="Arial"/>
            </a:endParaRPr>
          </a:p>
        </p:txBody>
      </p:sp>
      <p:sp>
        <p:nvSpPr>
          <p:cNvPr id="260"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Build a Dashboard with Plotly Dash</a:t>
            </a:r>
            <a:endParaRPr b="0" lang="pt-BR" sz="4000" spc="-1" strike="noStrike">
              <a:latin typeface="Arial"/>
            </a:endParaRPr>
          </a:p>
        </p:txBody>
      </p:sp>
      <p:pic>
        <p:nvPicPr>
          <p:cNvPr id="261" name="" descr=""/>
          <p:cNvPicPr/>
          <p:nvPr/>
        </p:nvPicPr>
        <p:blipFill>
          <a:blip r:embed="rId2"/>
          <a:stretch/>
        </p:blipFill>
        <p:spPr>
          <a:xfrm>
            <a:off x="463320" y="1391400"/>
            <a:ext cx="5066640" cy="2400120"/>
          </a:xfrm>
          <a:prstGeom prst="rect">
            <a:avLst/>
          </a:prstGeom>
          <a:ln w="0">
            <a:noFill/>
          </a:ln>
        </p:spPr>
      </p:pic>
      <p:pic>
        <p:nvPicPr>
          <p:cNvPr id="262" name="" descr=""/>
          <p:cNvPicPr/>
          <p:nvPr/>
        </p:nvPicPr>
        <p:blipFill>
          <a:blip r:embed="rId3"/>
          <a:stretch/>
        </p:blipFill>
        <p:spPr>
          <a:xfrm>
            <a:off x="394200" y="4125240"/>
            <a:ext cx="5185800" cy="2456280"/>
          </a:xfrm>
          <a:prstGeom prst="rect">
            <a:avLst/>
          </a:prstGeom>
          <a:ln w="0">
            <a:noFill/>
          </a:ln>
        </p:spPr>
      </p:pic>
      <p:sp>
        <p:nvSpPr>
          <p:cNvPr id="263" name="TextShape 3"/>
          <p:cNvSpPr txBox="1"/>
          <p:nvPr/>
        </p:nvSpPr>
        <p:spPr>
          <a:xfrm>
            <a:off x="5787720" y="2160000"/>
            <a:ext cx="4670280" cy="3111120"/>
          </a:xfrm>
          <a:prstGeom prst="rect">
            <a:avLst/>
          </a:prstGeom>
          <a:noFill/>
          <a:ln w="0">
            <a:noFill/>
          </a:ln>
        </p:spPr>
        <p:txBody>
          <a:bodyPr lIns="90000" rIns="90000" tIns="45000" bIns="45000">
            <a:noAutofit/>
          </a:bodyPr>
          <a:p>
            <a:r>
              <a:rPr b="0" lang="pt-BR" sz="1300" spc="-1" strike="noStrike">
                <a:latin typeface="Arial"/>
              </a:rPr>
              <a:t>Which site has the largest successful launches?</a:t>
            </a:r>
            <a:endParaRPr b="0" lang="pt-BR" sz="1300" spc="-1" strike="noStrike">
              <a:latin typeface="Arial"/>
            </a:endParaRPr>
          </a:p>
          <a:p>
            <a:r>
              <a:rPr b="0" lang="pt-BR" sz="1300" spc="-1" strike="noStrike">
                <a:latin typeface="Arial"/>
              </a:rPr>
              <a:t>CCAFS LC-40</a:t>
            </a:r>
            <a:endParaRPr b="0" lang="pt-BR" sz="1300" spc="-1" strike="noStrike">
              <a:latin typeface="Arial"/>
            </a:endParaRPr>
          </a:p>
          <a:p>
            <a:endParaRPr b="0" lang="pt-BR" sz="1300" spc="-1" strike="noStrike">
              <a:latin typeface="Arial"/>
            </a:endParaRPr>
          </a:p>
          <a:p>
            <a:r>
              <a:rPr b="0" lang="pt-BR" sz="1300" spc="-1" strike="noStrike">
                <a:latin typeface="Arial"/>
              </a:rPr>
              <a:t>Which site has the highest launch success rate?</a:t>
            </a:r>
            <a:endParaRPr b="0" lang="pt-BR" sz="1300" spc="-1" strike="noStrike">
              <a:latin typeface="Arial"/>
            </a:endParaRPr>
          </a:p>
          <a:p>
            <a:r>
              <a:rPr b="0" lang="pt-BR" sz="1300" spc="-1" strike="noStrike">
                <a:latin typeface="Arial"/>
              </a:rPr>
              <a:t>KSC LC-39A</a:t>
            </a:r>
            <a:endParaRPr b="0" lang="pt-BR" sz="1300" spc="-1" strike="noStrike">
              <a:latin typeface="Arial"/>
            </a:endParaRPr>
          </a:p>
          <a:p>
            <a:endParaRPr b="0" lang="pt-BR" sz="1300" spc="-1" strike="noStrike">
              <a:latin typeface="Arial"/>
            </a:endParaRPr>
          </a:p>
          <a:p>
            <a:r>
              <a:rPr b="0" lang="pt-BR" sz="1300" spc="-1" strike="noStrike">
                <a:latin typeface="Arial"/>
              </a:rPr>
              <a:t>Which payload range(s) has the highest launch success rate?</a:t>
            </a:r>
            <a:endParaRPr b="0" lang="pt-BR" sz="1300" spc="-1" strike="noStrike">
              <a:latin typeface="Arial"/>
            </a:endParaRPr>
          </a:p>
          <a:p>
            <a:r>
              <a:rPr b="0" lang="pt-BR" sz="1300" spc="-1" strike="noStrike">
                <a:latin typeface="Arial"/>
              </a:rPr>
              <a:t>Between 2k and 4k </a:t>
            </a:r>
            <a:endParaRPr b="0" lang="pt-BR" sz="1300" spc="-1" strike="noStrike">
              <a:latin typeface="Arial"/>
            </a:endParaRPr>
          </a:p>
          <a:p>
            <a:endParaRPr b="0" lang="pt-BR" sz="1300" spc="-1" strike="noStrike">
              <a:latin typeface="Arial"/>
            </a:endParaRPr>
          </a:p>
          <a:p>
            <a:r>
              <a:rPr b="0" lang="pt-BR" sz="1300" spc="-1" strike="noStrike">
                <a:latin typeface="Arial"/>
              </a:rPr>
              <a:t>Which payload range(s) has the lowest launch success rate?</a:t>
            </a:r>
            <a:endParaRPr b="0" lang="pt-BR" sz="1300" spc="-1" strike="noStrike">
              <a:latin typeface="Arial"/>
            </a:endParaRPr>
          </a:p>
          <a:p>
            <a:r>
              <a:rPr b="0" lang="pt-BR" sz="1300" spc="-1" strike="noStrike">
                <a:latin typeface="Arial"/>
              </a:rPr>
              <a:t>Between 6k and 10k</a:t>
            </a:r>
            <a:endParaRPr b="0" lang="pt-BR" sz="1300" spc="-1" strike="noStrike">
              <a:latin typeface="Arial"/>
            </a:endParaRPr>
          </a:p>
          <a:p>
            <a:endParaRPr b="0" lang="pt-BR" sz="1300" spc="-1" strike="noStrike">
              <a:latin typeface="Arial"/>
            </a:endParaRPr>
          </a:p>
          <a:p>
            <a:r>
              <a:rPr b="0" lang="pt-BR" sz="1300" spc="-1" strike="noStrike">
                <a:latin typeface="Arial"/>
              </a:rPr>
              <a:t>Which F9 Booster version (v1.0, v1.1, FT, B4, B5, etc.)</a:t>
            </a:r>
            <a:endParaRPr b="0" lang="pt-BR" sz="1300" spc="-1" strike="noStrike">
              <a:latin typeface="Arial"/>
            </a:endParaRPr>
          </a:p>
          <a:p>
            <a:r>
              <a:rPr b="0" lang="pt-BR" sz="1300" spc="-1" strike="noStrike">
                <a:latin typeface="Arial"/>
              </a:rPr>
              <a:t>has the highest launch success rate?</a:t>
            </a:r>
            <a:endParaRPr b="0" lang="pt-BR" sz="1300" spc="-1" strike="noStrike">
              <a:latin typeface="Arial"/>
            </a:endParaRPr>
          </a:p>
          <a:p>
            <a:r>
              <a:rPr b="0" lang="pt-BR" sz="1300" spc="-1" strike="noStrike">
                <a:latin typeface="Arial"/>
              </a:rPr>
              <a:t>FT</a:t>
            </a:r>
            <a:endParaRPr b="0" lang="pt-BR" sz="1300" spc="-1" strike="noStrike">
              <a:latin typeface="Arial"/>
            </a:endParaRPr>
          </a:p>
          <a:p>
            <a:endParaRPr b="0" lang="pt-BR" sz="1300" spc="-1" strike="noStrike">
              <a:latin typeface="Arial"/>
            </a:endParaRPr>
          </a:p>
        </p:txBody>
      </p:sp>
      <p:sp>
        <p:nvSpPr>
          <p:cNvPr id="264" name="CustomShape 4"/>
          <p:cNvSpPr/>
          <p:nvPr/>
        </p:nvSpPr>
        <p:spPr>
          <a:xfrm>
            <a:off x="180000" y="6313680"/>
            <a:ext cx="757188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9E4D7DE-E3E2-431C-BE17-B7CAB2EC4A19}" type="slidenum">
              <a:rPr b="0" lang="en-US" sz="1600" spc="-1" strike="noStrike">
                <a:solidFill>
                  <a:srgbClr val="1c7ddb"/>
                </a:solidFill>
                <a:latin typeface="Abadi"/>
              </a:rPr>
              <a:t>14</a:t>
            </a:fld>
            <a:endParaRPr b="0" lang="pt-BR" sz="1600" spc="-1" strike="noStrike">
              <a:latin typeface="Arial"/>
            </a:endParaRPr>
          </a:p>
        </p:txBody>
      </p:sp>
      <p:sp>
        <p:nvSpPr>
          <p:cNvPr id="266"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Predictive Analysis (Classification)</a:t>
            </a:r>
            <a:endParaRPr b="0" lang="pt-BR" sz="4000" spc="-1" strike="noStrike">
              <a:latin typeface="Arial"/>
            </a:endParaRPr>
          </a:p>
        </p:txBody>
      </p:sp>
      <p:sp>
        <p:nvSpPr>
          <p:cNvPr id="267" name="TextShape 3"/>
          <p:cNvSpPr txBox="1"/>
          <p:nvPr/>
        </p:nvSpPr>
        <p:spPr>
          <a:xfrm>
            <a:off x="837000" y="1440000"/>
            <a:ext cx="2482200" cy="1287720"/>
          </a:xfrm>
          <a:prstGeom prst="rect">
            <a:avLst/>
          </a:prstGeom>
          <a:noFill/>
          <a:ln w="0">
            <a:noFill/>
          </a:ln>
        </p:spPr>
        <p:txBody>
          <a:bodyPr lIns="90000" rIns="90000" tIns="45000" bIns="45000">
            <a:noAutofit/>
          </a:bodyPr>
          <a:p>
            <a:r>
              <a:rPr b="0" lang="pt-BR" sz="1400" spc="-1" strike="noStrike">
                <a:latin typeface="Arial"/>
              </a:rPr>
              <a:t>1 - Standardizing the data</a:t>
            </a:r>
            <a:endParaRPr b="0" lang="pt-BR" sz="1400" spc="-1" strike="noStrike">
              <a:latin typeface="Arial"/>
            </a:endParaRPr>
          </a:p>
          <a:p>
            <a:r>
              <a:rPr b="0" lang="pt-BR" sz="1400" spc="-1" strike="noStrike">
                <a:latin typeface="Arial"/>
              </a:rPr>
              <a:t>2 - </a:t>
            </a:r>
            <a:r>
              <a:rPr b="0" lang="pt-BR" sz="1400" spc="-1" strike="noStrike">
                <a:latin typeface="Arial"/>
              </a:rPr>
              <a:t>Split data in train and test</a:t>
            </a:r>
            <a:endParaRPr b="0" lang="pt-BR" sz="1400" spc="-1" strike="noStrike">
              <a:latin typeface="Arial"/>
            </a:endParaRPr>
          </a:p>
          <a:p>
            <a:r>
              <a:rPr b="0" lang="pt-BR" sz="1400" spc="-1" strike="noStrike">
                <a:latin typeface="Arial"/>
              </a:rPr>
              <a:t>3 - </a:t>
            </a:r>
            <a:r>
              <a:rPr b="0" lang="pt-BR" sz="1400" spc="-1" strike="noStrike">
                <a:latin typeface="Arial"/>
              </a:rPr>
              <a:t>Apply Logistic Regression</a:t>
            </a:r>
            <a:endParaRPr b="0" lang="pt-BR" sz="1400" spc="-1" strike="noStrike">
              <a:latin typeface="Arial"/>
            </a:endParaRPr>
          </a:p>
          <a:p>
            <a:r>
              <a:rPr b="0" lang="pt-BR" sz="1400" spc="-1" strike="noStrike">
                <a:latin typeface="Arial"/>
              </a:rPr>
              <a:t>4 - </a:t>
            </a:r>
            <a:r>
              <a:rPr b="0" lang="pt-BR" sz="1400" spc="-1" strike="noStrike">
                <a:latin typeface="Arial"/>
              </a:rPr>
              <a:t>Apply SVM</a:t>
            </a:r>
            <a:endParaRPr b="0" lang="pt-BR" sz="1400" spc="-1" strike="noStrike">
              <a:latin typeface="Arial"/>
            </a:endParaRPr>
          </a:p>
          <a:p>
            <a:r>
              <a:rPr b="0" lang="pt-BR" sz="1400" spc="-1" strike="noStrike">
                <a:latin typeface="Arial"/>
              </a:rPr>
              <a:t>5 - </a:t>
            </a:r>
            <a:r>
              <a:rPr b="0" lang="pt-BR" sz="1400" spc="-1" strike="noStrike">
                <a:latin typeface="Arial"/>
              </a:rPr>
              <a:t>Apply Decision Tree</a:t>
            </a:r>
            <a:endParaRPr b="0" lang="pt-BR" sz="1400" spc="-1" strike="noStrike">
              <a:latin typeface="Arial"/>
            </a:endParaRPr>
          </a:p>
          <a:p>
            <a:r>
              <a:rPr b="0" lang="pt-BR" sz="1400" spc="-1" strike="noStrike">
                <a:latin typeface="Arial"/>
              </a:rPr>
              <a:t>6 - </a:t>
            </a:r>
            <a:r>
              <a:rPr b="0" lang="pt-BR" sz="1400" spc="-1" strike="noStrike">
                <a:latin typeface="Arial"/>
              </a:rPr>
              <a:t>Apply K Neighboor</a:t>
            </a:r>
            <a:endParaRPr b="0" lang="pt-BR" sz="1400" spc="-1" strike="noStrike">
              <a:latin typeface="Arial"/>
            </a:endParaRPr>
          </a:p>
        </p:txBody>
      </p:sp>
      <p:pic>
        <p:nvPicPr>
          <p:cNvPr id="268" name="" descr=""/>
          <p:cNvPicPr/>
          <p:nvPr/>
        </p:nvPicPr>
        <p:blipFill>
          <a:blip r:embed="rId2"/>
          <a:stretch/>
        </p:blipFill>
        <p:spPr>
          <a:xfrm>
            <a:off x="720000" y="3103560"/>
            <a:ext cx="2770920" cy="856440"/>
          </a:xfrm>
          <a:prstGeom prst="rect">
            <a:avLst/>
          </a:prstGeom>
          <a:ln w="0">
            <a:noFill/>
          </a:ln>
        </p:spPr>
      </p:pic>
      <p:pic>
        <p:nvPicPr>
          <p:cNvPr id="269" name="" descr=""/>
          <p:cNvPicPr/>
          <p:nvPr/>
        </p:nvPicPr>
        <p:blipFill>
          <a:blip r:embed="rId3"/>
          <a:stretch/>
        </p:blipFill>
        <p:spPr>
          <a:xfrm>
            <a:off x="574560" y="4232880"/>
            <a:ext cx="3745440" cy="807120"/>
          </a:xfrm>
          <a:prstGeom prst="rect">
            <a:avLst/>
          </a:prstGeom>
          <a:ln w="0">
            <a:noFill/>
          </a:ln>
        </p:spPr>
      </p:pic>
      <p:pic>
        <p:nvPicPr>
          <p:cNvPr id="270" name="" descr=""/>
          <p:cNvPicPr/>
          <p:nvPr/>
        </p:nvPicPr>
        <p:blipFill>
          <a:blip r:embed="rId4"/>
          <a:stretch/>
        </p:blipFill>
        <p:spPr>
          <a:xfrm>
            <a:off x="610560" y="5205960"/>
            <a:ext cx="3349440" cy="1454040"/>
          </a:xfrm>
          <a:prstGeom prst="rect">
            <a:avLst/>
          </a:prstGeom>
          <a:ln w="0">
            <a:noFill/>
          </a:ln>
        </p:spPr>
      </p:pic>
      <p:pic>
        <p:nvPicPr>
          <p:cNvPr id="271" name="" descr=""/>
          <p:cNvPicPr/>
          <p:nvPr/>
        </p:nvPicPr>
        <p:blipFill>
          <a:blip r:embed="rId5"/>
          <a:stretch/>
        </p:blipFill>
        <p:spPr>
          <a:xfrm>
            <a:off x="3983040" y="5400000"/>
            <a:ext cx="1416960" cy="1283400"/>
          </a:xfrm>
          <a:prstGeom prst="rect">
            <a:avLst/>
          </a:prstGeom>
          <a:ln w="0">
            <a:noFill/>
          </a:ln>
        </p:spPr>
      </p:pic>
      <p:pic>
        <p:nvPicPr>
          <p:cNvPr id="272" name="" descr=""/>
          <p:cNvPicPr/>
          <p:nvPr/>
        </p:nvPicPr>
        <p:blipFill>
          <a:blip r:embed="rId6"/>
          <a:stretch/>
        </p:blipFill>
        <p:spPr>
          <a:xfrm>
            <a:off x="6045480" y="1620000"/>
            <a:ext cx="4069800" cy="1260000"/>
          </a:xfrm>
          <a:prstGeom prst="rect">
            <a:avLst/>
          </a:prstGeom>
          <a:ln w="0">
            <a:noFill/>
          </a:ln>
        </p:spPr>
      </p:pic>
      <p:pic>
        <p:nvPicPr>
          <p:cNvPr id="273" name="" descr=""/>
          <p:cNvPicPr/>
          <p:nvPr/>
        </p:nvPicPr>
        <p:blipFill>
          <a:blip r:embed="rId7"/>
          <a:stretch/>
        </p:blipFill>
        <p:spPr>
          <a:xfrm>
            <a:off x="10115280" y="1620000"/>
            <a:ext cx="1224720" cy="1154880"/>
          </a:xfrm>
          <a:prstGeom prst="rect">
            <a:avLst/>
          </a:prstGeom>
          <a:ln w="0">
            <a:noFill/>
          </a:ln>
        </p:spPr>
      </p:pic>
      <p:pic>
        <p:nvPicPr>
          <p:cNvPr id="274" name="" descr=""/>
          <p:cNvPicPr/>
          <p:nvPr/>
        </p:nvPicPr>
        <p:blipFill>
          <a:blip r:embed="rId8"/>
          <a:stretch/>
        </p:blipFill>
        <p:spPr>
          <a:xfrm>
            <a:off x="6097320" y="3240000"/>
            <a:ext cx="3982680" cy="1198800"/>
          </a:xfrm>
          <a:prstGeom prst="rect">
            <a:avLst/>
          </a:prstGeom>
          <a:ln w="0">
            <a:noFill/>
          </a:ln>
        </p:spPr>
      </p:pic>
      <p:pic>
        <p:nvPicPr>
          <p:cNvPr id="275" name="" descr=""/>
          <p:cNvPicPr/>
          <p:nvPr/>
        </p:nvPicPr>
        <p:blipFill>
          <a:blip r:embed="rId9"/>
          <a:stretch/>
        </p:blipFill>
        <p:spPr>
          <a:xfrm>
            <a:off x="10131480" y="3296520"/>
            <a:ext cx="1208520" cy="1125360"/>
          </a:xfrm>
          <a:prstGeom prst="rect">
            <a:avLst/>
          </a:prstGeom>
          <a:ln w="0">
            <a:noFill/>
          </a:ln>
        </p:spPr>
      </p:pic>
      <p:pic>
        <p:nvPicPr>
          <p:cNvPr id="276" name="" descr=""/>
          <p:cNvPicPr/>
          <p:nvPr/>
        </p:nvPicPr>
        <p:blipFill>
          <a:blip r:embed="rId10"/>
          <a:stretch/>
        </p:blipFill>
        <p:spPr>
          <a:xfrm>
            <a:off x="6120000" y="4645440"/>
            <a:ext cx="3840840" cy="1294560"/>
          </a:xfrm>
          <a:prstGeom prst="rect">
            <a:avLst/>
          </a:prstGeom>
          <a:ln w="0">
            <a:noFill/>
          </a:ln>
        </p:spPr>
      </p:pic>
      <p:pic>
        <p:nvPicPr>
          <p:cNvPr id="277" name="" descr=""/>
          <p:cNvPicPr/>
          <p:nvPr/>
        </p:nvPicPr>
        <p:blipFill>
          <a:blip r:embed="rId11"/>
          <a:stretch/>
        </p:blipFill>
        <p:spPr>
          <a:xfrm>
            <a:off x="9927360" y="4680000"/>
            <a:ext cx="1398240" cy="1260000"/>
          </a:xfrm>
          <a:prstGeom prst="rect">
            <a:avLst/>
          </a:prstGeom>
          <a:ln w="0">
            <a:noFill/>
          </a:ln>
        </p:spPr>
      </p:pic>
      <p:sp>
        <p:nvSpPr>
          <p:cNvPr id="278" name="TextShape 4"/>
          <p:cNvSpPr txBox="1"/>
          <p:nvPr/>
        </p:nvSpPr>
        <p:spPr>
          <a:xfrm>
            <a:off x="4012920" y="4693680"/>
            <a:ext cx="307080" cy="346320"/>
          </a:xfrm>
          <a:prstGeom prst="rect">
            <a:avLst/>
          </a:prstGeom>
          <a:noFill/>
          <a:ln w="0">
            <a:noFill/>
          </a:ln>
        </p:spPr>
        <p:txBody>
          <a:bodyPr lIns="90000" rIns="90000" tIns="45000" bIns="45000">
            <a:noAutofit/>
          </a:bodyPr>
          <a:p>
            <a:r>
              <a:rPr b="0" lang="pt-BR" sz="1800" spc="-1" strike="noStrike">
                <a:latin typeface="Arial"/>
              </a:rPr>
              <a:t>2</a:t>
            </a:r>
            <a:endParaRPr b="0" lang="pt-BR" sz="1800" spc="-1" strike="noStrike">
              <a:latin typeface="Arial"/>
            </a:endParaRPr>
          </a:p>
        </p:txBody>
      </p:sp>
      <p:sp>
        <p:nvSpPr>
          <p:cNvPr id="279" name="TextShape 5"/>
          <p:cNvSpPr txBox="1"/>
          <p:nvPr/>
        </p:nvSpPr>
        <p:spPr>
          <a:xfrm>
            <a:off x="11160000" y="2533680"/>
            <a:ext cx="307080" cy="346320"/>
          </a:xfrm>
          <a:prstGeom prst="rect">
            <a:avLst/>
          </a:prstGeom>
          <a:noFill/>
          <a:ln w="0">
            <a:noFill/>
          </a:ln>
        </p:spPr>
        <p:txBody>
          <a:bodyPr lIns="90000" rIns="90000" tIns="45000" bIns="45000">
            <a:noAutofit/>
          </a:bodyPr>
          <a:p>
            <a:r>
              <a:rPr b="0" lang="pt-BR" sz="1800" spc="-1" strike="noStrike">
                <a:latin typeface="Arial"/>
              </a:rPr>
              <a:t>4</a:t>
            </a:r>
            <a:endParaRPr b="0" lang="pt-BR" sz="1800" spc="-1" strike="noStrike">
              <a:latin typeface="Arial"/>
            </a:endParaRPr>
          </a:p>
        </p:txBody>
      </p:sp>
      <p:sp>
        <p:nvSpPr>
          <p:cNvPr id="280" name="TextShape 6"/>
          <p:cNvSpPr txBox="1"/>
          <p:nvPr/>
        </p:nvSpPr>
        <p:spPr>
          <a:xfrm>
            <a:off x="11160000" y="5760000"/>
            <a:ext cx="307080" cy="346320"/>
          </a:xfrm>
          <a:prstGeom prst="rect">
            <a:avLst/>
          </a:prstGeom>
          <a:noFill/>
          <a:ln w="0">
            <a:noFill/>
          </a:ln>
        </p:spPr>
        <p:txBody>
          <a:bodyPr lIns="90000" rIns="90000" tIns="45000" bIns="45000">
            <a:noAutofit/>
          </a:bodyPr>
          <a:p>
            <a:r>
              <a:rPr b="0" lang="pt-BR" sz="1800" spc="-1" strike="noStrike">
                <a:latin typeface="Arial"/>
              </a:rPr>
              <a:t>6</a:t>
            </a:r>
            <a:endParaRPr b="0" lang="pt-BR" sz="1800" spc="-1" strike="noStrike">
              <a:latin typeface="Arial"/>
            </a:endParaRPr>
          </a:p>
        </p:txBody>
      </p:sp>
      <p:sp>
        <p:nvSpPr>
          <p:cNvPr id="281" name="TextShape 7"/>
          <p:cNvSpPr txBox="1"/>
          <p:nvPr/>
        </p:nvSpPr>
        <p:spPr>
          <a:xfrm>
            <a:off x="5220000" y="6480000"/>
            <a:ext cx="307080" cy="360000"/>
          </a:xfrm>
          <a:prstGeom prst="rect">
            <a:avLst/>
          </a:prstGeom>
          <a:noFill/>
          <a:ln w="0">
            <a:noFill/>
          </a:ln>
        </p:spPr>
        <p:txBody>
          <a:bodyPr lIns="90000" rIns="90000" tIns="45000" bIns="45000">
            <a:noAutofit/>
          </a:bodyPr>
          <a:p>
            <a:r>
              <a:rPr b="0" lang="pt-BR" sz="1800" spc="-1" strike="noStrike">
                <a:latin typeface="Arial"/>
              </a:rPr>
              <a:t>3</a:t>
            </a:r>
            <a:endParaRPr b="0" lang="pt-BR" sz="1800" spc="-1" strike="noStrike">
              <a:latin typeface="Arial"/>
            </a:endParaRPr>
          </a:p>
        </p:txBody>
      </p:sp>
      <p:sp>
        <p:nvSpPr>
          <p:cNvPr id="282" name="TextShape 8"/>
          <p:cNvSpPr txBox="1"/>
          <p:nvPr/>
        </p:nvSpPr>
        <p:spPr>
          <a:xfrm>
            <a:off x="11212920" y="4153680"/>
            <a:ext cx="307080" cy="346320"/>
          </a:xfrm>
          <a:prstGeom prst="rect">
            <a:avLst/>
          </a:prstGeom>
          <a:noFill/>
          <a:ln w="0">
            <a:noFill/>
          </a:ln>
        </p:spPr>
        <p:txBody>
          <a:bodyPr lIns="90000" rIns="90000" tIns="45000" bIns="45000">
            <a:noAutofit/>
          </a:bodyPr>
          <a:p>
            <a:r>
              <a:rPr b="0" lang="pt-BR" sz="1800" spc="-1" strike="noStrike">
                <a:latin typeface="Arial"/>
              </a:rPr>
              <a:t>5</a:t>
            </a:r>
            <a:endParaRPr b="0" lang="pt-BR" sz="1800" spc="-1" strike="noStrike">
              <a:latin typeface="Arial"/>
            </a:endParaRPr>
          </a:p>
        </p:txBody>
      </p:sp>
      <p:sp>
        <p:nvSpPr>
          <p:cNvPr id="283" name="TextShape 9"/>
          <p:cNvSpPr txBox="1"/>
          <p:nvPr/>
        </p:nvSpPr>
        <p:spPr>
          <a:xfrm>
            <a:off x="3240000" y="3600000"/>
            <a:ext cx="307080" cy="360000"/>
          </a:xfrm>
          <a:prstGeom prst="rect">
            <a:avLst/>
          </a:prstGeom>
          <a:noFill/>
          <a:ln w="0">
            <a:noFill/>
          </a:ln>
        </p:spPr>
        <p:txBody>
          <a:bodyPr lIns="90000" rIns="90000" tIns="45000" bIns="45000">
            <a:noAutofit/>
          </a:bodyPr>
          <a:p>
            <a:r>
              <a:rPr b="0" lang="pt-BR" sz="1800" spc="-1" strike="noStrike">
                <a:latin typeface="Arial"/>
              </a:rPr>
              <a:t>1</a:t>
            </a:r>
            <a:endParaRPr b="0" lang="pt-BR" sz="1800" spc="-1" strike="noStrike">
              <a:latin typeface="Arial"/>
            </a:endParaRPr>
          </a:p>
        </p:txBody>
      </p:sp>
      <p:sp>
        <p:nvSpPr>
          <p:cNvPr id="284" name="CustomShape 10"/>
          <p:cNvSpPr/>
          <p:nvPr/>
        </p:nvSpPr>
        <p:spPr>
          <a:xfrm>
            <a:off x="180000" y="6313680"/>
            <a:ext cx="757188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CustomShape 1"/>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pt-BR" sz="2200" spc="-1" strike="noStrike">
              <a:latin typeface="Arial"/>
            </a:endParaRPr>
          </a:p>
          <a:p>
            <a:pPr>
              <a:lnSpc>
                <a:spcPct val="90000"/>
              </a:lnSpc>
              <a:spcBef>
                <a:spcPts val="499"/>
              </a:spcBef>
            </a:pPr>
            <a:endParaRPr b="0" lang="pt-BR" sz="2200" spc="-1" strike="noStrike">
              <a:latin typeface="Arial"/>
            </a:endParaRPr>
          </a:p>
          <a:p>
            <a:pPr marL="457200">
              <a:lnSpc>
                <a:spcPct val="90000"/>
              </a:lnSpc>
              <a:spcBef>
                <a:spcPts val="499"/>
              </a:spcBef>
              <a:tabLst>
                <a:tab algn="l" pos="0"/>
              </a:tabLst>
            </a:pPr>
            <a:endParaRPr b="0" lang="pt-BR" sz="2200" spc="-1" strike="noStrike">
              <a:latin typeface="Arial"/>
            </a:endParaRPr>
          </a:p>
        </p:txBody>
      </p:sp>
      <p:sp>
        <p:nvSpPr>
          <p:cNvPr id="286" name="CustomShape 2"/>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552AB6C-FE5D-4DD9-82E7-18B62A7E2E65}" type="slidenum">
              <a:rPr b="0" lang="en-US" sz="1600" spc="-1" strike="noStrike">
                <a:solidFill>
                  <a:srgbClr val="1c7ddb"/>
                </a:solidFill>
                <a:latin typeface="Abadi"/>
              </a:rPr>
              <a:t>16</a:t>
            </a:fld>
            <a:endParaRPr b="0" lang="pt-BR" sz="1600" spc="-1" strike="noStrike">
              <a:latin typeface="Arial"/>
            </a:endParaRPr>
          </a:p>
        </p:txBody>
      </p:sp>
      <p:sp>
        <p:nvSpPr>
          <p:cNvPr id="287"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Results</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0580220-8412-4AD7-86B4-86EB299F69D6}" type="slidenum">
              <a:rPr b="0" lang="en-US" sz="1600" spc="-1" strike="noStrike">
                <a:solidFill>
                  <a:srgbClr val="1c7ddb"/>
                </a:solidFill>
                <a:latin typeface="Abadi"/>
              </a:rPr>
              <a:t>16</a:t>
            </a:fld>
            <a:endParaRPr b="0" lang="pt-BR" sz="1600" spc="-1" strike="noStrike">
              <a:latin typeface="Arial"/>
            </a:endParaRPr>
          </a:p>
        </p:txBody>
      </p:sp>
      <p:sp>
        <p:nvSpPr>
          <p:cNvPr id="28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Launch Site</a:t>
            </a:r>
            <a:endParaRPr b="0" lang="pt-BR" sz="4000" spc="-1" strike="noStrike">
              <a:latin typeface="Arial"/>
            </a:endParaRPr>
          </a:p>
        </p:txBody>
      </p:sp>
      <p:sp>
        <p:nvSpPr>
          <p:cNvPr id="290" name="TextShape 3"/>
          <p:cNvSpPr txBox="1"/>
          <p:nvPr/>
        </p:nvSpPr>
        <p:spPr>
          <a:xfrm>
            <a:off x="2340000" y="5040000"/>
            <a:ext cx="6043680" cy="602280"/>
          </a:xfrm>
          <a:prstGeom prst="rect">
            <a:avLst/>
          </a:prstGeom>
          <a:noFill/>
          <a:ln w="0">
            <a:noFill/>
          </a:ln>
        </p:spPr>
        <p:txBody>
          <a:bodyPr lIns="90000" rIns="90000" tIns="45000" bIns="45000">
            <a:noAutofit/>
          </a:bodyPr>
          <a:p>
            <a:r>
              <a:rPr b="0" lang="pt-BR" sz="1800" spc="-1" strike="noStrike">
                <a:latin typeface="Arial"/>
              </a:rPr>
              <a:t>The more amount of flights at a launch site the greater the</a:t>
            </a:r>
            <a:endParaRPr b="0" lang="pt-BR" sz="1800" spc="-1" strike="noStrike">
              <a:latin typeface="Arial"/>
            </a:endParaRPr>
          </a:p>
          <a:p>
            <a:r>
              <a:rPr b="0" lang="pt-BR" sz="1800" spc="-1" strike="noStrike">
                <a:latin typeface="Arial"/>
              </a:rPr>
              <a:t>success rate at a launch site.</a:t>
            </a:r>
            <a:endParaRPr b="0" lang="pt-BR" sz="1800" spc="-1" strike="noStrike">
              <a:latin typeface="Arial"/>
            </a:endParaRPr>
          </a:p>
        </p:txBody>
      </p:sp>
      <p:pic>
        <p:nvPicPr>
          <p:cNvPr id="291" name="" descr=""/>
          <p:cNvPicPr/>
          <p:nvPr/>
        </p:nvPicPr>
        <p:blipFill>
          <a:blip r:embed="rId2"/>
          <a:stretch/>
        </p:blipFill>
        <p:spPr>
          <a:xfrm>
            <a:off x="1235160" y="1440000"/>
            <a:ext cx="9564840" cy="3059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F7CBD13-C368-4DA1-A60C-F82905D928AC}" type="slidenum">
              <a:rPr b="0" lang="en-US" sz="1600" spc="-1" strike="noStrike">
                <a:solidFill>
                  <a:srgbClr val="1c7ddb"/>
                </a:solidFill>
                <a:latin typeface="Abadi"/>
              </a:rPr>
              <a:t>18</a:t>
            </a:fld>
            <a:endParaRPr b="0" lang="pt-BR" sz="1600" spc="-1" strike="noStrike">
              <a:latin typeface="Arial"/>
            </a:endParaRPr>
          </a:p>
        </p:txBody>
      </p:sp>
      <p:sp>
        <p:nvSpPr>
          <p:cNvPr id="29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Launch Site</a:t>
            </a:r>
            <a:endParaRPr b="0" lang="pt-BR" sz="4000" spc="-1" strike="noStrike">
              <a:latin typeface="Arial"/>
            </a:endParaRPr>
          </a:p>
        </p:txBody>
      </p:sp>
      <p:sp>
        <p:nvSpPr>
          <p:cNvPr id="294" name="TextShape 3"/>
          <p:cNvSpPr txBox="1"/>
          <p:nvPr/>
        </p:nvSpPr>
        <p:spPr>
          <a:xfrm>
            <a:off x="720000" y="5400000"/>
            <a:ext cx="11025360" cy="858600"/>
          </a:xfrm>
          <a:prstGeom prst="rect">
            <a:avLst/>
          </a:prstGeom>
          <a:noFill/>
          <a:ln w="0">
            <a:noFill/>
          </a:ln>
        </p:spPr>
        <p:txBody>
          <a:bodyPr lIns="90000" rIns="90000" tIns="45000" bIns="45000">
            <a:noAutofit/>
          </a:bodyPr>
          <a:p>
            <a:r>
              <a:rPr b="0" lang="pt-BR" sz="1800" spc="-1" strike="noStrike">
                <a:latin typeface="Arial"/>
              </a:rPr>
              <a:t>The greater the payload mass for Launch Site CCAFS SLC 40 the higher the success rate for the Rocket.</a:t>
            </a:r>
            <a:endParaRPr b="0" lang="pt-BR" sz="1800" spc="-1" strike="noStrike">
              <a:latin typeface="Arial"/>
            </a:endParaRPr>
          </a:p>
          <a:p>
            <a:r>
              <a:rPr b="0" lang="pt-BR" sz="1800" spc="-1" strike="noStrike">
                <a:latin typeface="Arial"/>
              </a:rPr>
              <a:t>There is not quite a clear pattern to be found using this visualization to make a decision if the Launch Site is</a:t>
            </a:r>
            <a:endParaRPr b="0" lang="pt-BR" sz="1800" spc="-1" strike="noStrike">
              <a:latin typeface="Arial"/>
            </a:endParaRPr>
          </a:p>
          <a:p>
            <a:r>
              <a:rPr b="0" lang="pt-BR" sz="1800" spc="-1" strike="noStrike">
                <a:latin typeface="Arial"/>
              </a:rPr>
              <a:t>dependant on Pay Load Mass for a success launch.</a:t>
            </a:r>
            <a:endParaRPr b="0" lang="pt-BR" sz="1800" spc="-1" strike="noStrike">
              <a:latin typeface="Arial"/>
            </a:endParaRPr>
          </a:p>
        </p:txBody>
      </p:sp>
      <p:pic>
        <p:nvPicPr>
          <p:cNvPr id="295" name="" descr=""/>
          <p:cNvPicPr/>
          <p:nvPr/>
        </p:nvPicPr>
        <p:blipFill>
          <a:blip r:embed="rId2"/>
          <a:stretch/>
        </p:blipFill>
        <p:spPr>
          <a:xfrm>
            <a:off x="720000" y="1430280"/>
            <a:ext cx="10980000" cy="34858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pPr>
            <a:fld id="{D0CDC100-63E2-40DA-8CE4-265CD4F716F0}" type="slidenum">
              <a:rPr b="0" lang="en-US" sz="1600" spc="-1" strike="noStrike">
                <a:solidFill>
                  <a:srgbClr val="1c7ddb"/>
                </a:solidFill>
                <a:latin typeface="Abadi"/>
              </a:rPr>
              <a:t>&lt;number&gt;</a:t>
            </a:fld>
            <a:endParaRPr b="0" lang="pt-BR" sz="1600" spc="-1" strike="noStrike">
              <a:latin typeface="Arial"/>
            </a:endParaRPr>
          </a:p>
        </p:txBody>
      </p:sp>
      <p:sp>
        <p:nvSpPr>
          <p:cNvPr id="161" name="CustomShape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ormAutofit/>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pt-BR" sz="2200" spc="-1" strike="noStrike">
              <a:latin typeface="Arial"/>
            </a:endParaRPr>
          </a:p>
        </p:txBody>
      </p:sp>
      <p:sp>
        <p:nvSpPr>
          <p:cNvPr id="162"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Outline</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1AB8A633-5A41-4BA1-834D-B75AE7E1ED45}" type="slidenum">
              <a:rPr b="0" lang="en-US" sz="1600" spc="-1" strike="noStrike">
                <a:solidFill>
                  <a:srgbClr val="1c7ddb"/>
                </a:solidFill>
                <a:latin typeface="Abadi"/>
              </a:rPr>
              <a:t>19</a:t>
            </a:fld>
            <a:endParaRPr b="0" lang="pt-BR" sz="1600" spc="-1" strike="noStrike">
              <a:latin typeface="Arial"/>
            </a:endParaRPr>
          </a:p>
        </p:txBody>
      </p:sp>
      <p:sp>
        <p:nvSpPr>
          <p:cNvPr id="29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Success Rate vs. Orbit Type</a:t>
            </a:r>
            <a:endParaRPr b="0" lang="pt-BR" sz="4000" spc="-1" strike="noStrike">
              <a:latin typeface="Arial"/>
            </a:endParaRPr>
          </a:p>
        </p:txBody>
      </p:sp>
      <p:sp>
        <p:nvSpPr>
          <p:cNvPr id="298" name="TextShape 3"/>
          <p:cNvSpPr txBox="1"/>
          <p:nvPr/>
        </p:nvSpPr>
        <p:spPr>
          <a:xfrm>
            <a:off x="3240000" y="5697360"/>
            <a:ext cx="5287680" cy="602640"/>
          </a:xfrm>
          <a:prstGeom prst="rect">
            <a:avLst/>
          </a:prstGeom>
          <a:noFill/>
          <a:ln w="0">
            <a:noFill/>
          </a:ln>
        </p:spPr>
        <p:txBody>
          <a:bodyPr lIns="90000" rIns="90000" tIns="45000" bIns="45000">
            <a:noAutofit/>
          </a:bodyPr>
          <a:p>
            <a:r>
              <a:rPr b="0" lang="pt-BR" sz="1800" spc="-1" strike="noStrike">
                <a:latin typeface="Arial"/>
              </a:rPr>
              <a:t>Orbit GEO,HEO,SSO,ES-L1 has the best Success</a:t>
            </a:r>
            <a:endParaRPr b="0" lang="pt-BR" sz="1800" spc="-1" strike="noStrike">
              <a:latin typeface="Arial"/>
            </a:endParaRPr>
          </a:p>
          <a:p>
            <a:r>
              <a:rPr b="0" lang="pt-BR" sz="1800" spc="-1" strike="noStrike">
                <a:latin typeface="Arial"/>
              </a:rPr>
              <a:t>Rate</a:t>
            </a:r>
            <a:endParaRPr b="0" lang="pt-BR" sz="1800" spc="-1" strike="noStrike">
              <a:latin typeface="Arial"/>
            </a:endParaRPr>
          </a:p>
        </p:txBody>
      </p:sp>
      <p:pic>
        <p:nvPicPr>
          <p:cNvPr id="299" name="" descr=""/>
          <p:cNvPicPr/>
          <p:nvPr/>
        </p:nvPicPr>
        <p:blipFill>
          <a:blip r:embed="rId2"/>
          <a:stretch/>
        </p:blipFill>
        <p:spPr>
          <a:xfrm>
            <a:off x="3240000" y="1440000"/>
            <a:ext cx="5499360" cy="4012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5C5C753-C3FE-42D2-9E41-DD17A7458D1C}" type="slidenum">
              <a:rPr b="0" lang="en-US" sz="1600" spc="-1" strike="noStrike">
                <a:solidFill>
                  <a:srgbClr val="1c7ddb"/>
                </a:solidFill>
                <a:latin typeface="Abadi"/>
              </a:rPr>
              <a:t>20</a:t>
            </a:fld>
            <a:endParaRPr b="0" lang="pt-BR" sz="1600" spc="-1" strike="noStrike">
              <a:latin typeface="Arial"/>
            </a:endParaRPr>
          </a:p>
        </p:txBody>
      </p:sp>
      <p:sp>
        <p:nvSpPr>
          <p:cNvPr id="301"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Flight Number vs. Orbit Type</a:t>
            </a:r>
            <a:endParaRPr b="0" lang="pt-BR" sz="4000" spc="-1" strike="noStrike">
              <a:latin typeface="Arial"/>
            </a:endParaRPr>
          </a:p>
        </p:txBody>
      </p:sp>
      <p:pic>
        <p:nvPicPr>
          <p:cNvPr id="302" name="" descr=""/>
          <p:cNvPicPr/>
          <p:nvPr/>
        </p:nvPicPr>
        <p:blipFill>
          <a:blip r:embed="rId2"/>
          <a:stretch/>
        </p:blipFill>
        <p:spPr>
          <a:xfrm>
            <a:off x="1072080" y="1440000"/>
            <a:ext cx="9968400" cy="3060000"/>
          </a:xfrm>
          <a:prstGeom prst="rect">
            <a:avLst/>
          </a:prstGeom>
          <a:ln w="0">
            <a:noFill/>
          </a:ln>
        </p:spPr>
      </p:pic>
      <p:sp>
        <p:nvSpPr>
          <p:cNvPr id="303" name="TextShape 3"/>
          <p:cNvSpPr txBox="1"/>
          <p:nvPr/>
        </p:nvSpPr>
        <p:spPr>
          <a:xfrm>
            <a:off x="1620000" y="4680000"/>
            <a:ext cx="9000000" cy="900000"/>
          </a:xfrm>
          <a:prstGeom prst="rect">
            <a:avLst/>
          </a:prstGeom>
          <a:noFill/>
          <a:ln w="0">
            <a:noFill/>
          </a:ln>
        </p:spPr>
        <p:txBody>
          <a:bodyPr lIns="90000" rIns="90000" tIns="45000" bIns="45000">
            <a:noAutofit/>
          </a:bodyPr>
          <a:p>
            <a:r>
              <a:rPr b="0" lang="pt-BR" sz="1800" spc="-1" strike="noStrike">
                <a:latin typeface="Arial"/>
              </a:rPr>
              <a:t>You should see that in the LEO orbit the Success appears related to the number of flights; on the other hand, there seems to be no relationship between flight number when in GTO orbit.</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A45AC0A-0536-493C-8B35-9A57A15AAD2C}" type="slidenum">
              <a:rPr b="0" lang="en-US" sz="1600" spc="-1" strike="noStrike">
                <a:solidFill>
                  <a:srgbClr val="1c7ddb"/>
                </a:solidFill>
                <a:latin typeface="Abadi"/>
              </a:rPr>
              <a:t>21</a:t>
            </a:fld>
            <a:endParaRPr b="0" lang="pt-BR" sz="1600" spc="-1" strike="noStrike">
              <a:latin typeface="Arial"/>
            </a:endParaRPr>
          </a:p>
        </p:txBody>
      </p:sp>
      <p:sp>
        <p:nvSpPr>
          <p:cNvPr id="305"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Payload vs. Orbit Type</a:t>
            </a:r>
            <a:endParaRPr b="0" lang="pt-BR" sz="4000" spc="-1" strike="noStrike">
              <a:latin typeface="Arial"/>
            </a:endParaRPr>
          </a:p>
        </p:txBody>
      </p:sp>
      <p:sp>
        <p:nvSpPr>
          <p:cNvPr id="306" name="TextShape 3"/>
          <p:cNvSpPr txBox="1"/>
          <p:nvPr/>
        </p:nvSpPr>
        <p:spPr>
          <a:xfrm>
            <a:off x="4154760" y="5365440"/>
            <a:ext cx="3765240" cy="1114560"/>
          </a:xfrm>
          <a:prstGeom prst="rect">
            <a:avLst/>
          </a:prstGeom>
          <a:noFill/>
          <a:ln w="0">
            <a:noFill/>
          </a:ln>
        </p:spPr>
        <p:txBody>
          <a:bodyPr lIns="90000" rIns="90000" tIns="45000" bIns="45000">
            <a:noAutofit/>
          </a:bodyPr>
          <a:p>
            <a:r>
              <a:rPr b="0" lang="pt-BR" sz="1800" spc="-1" strike="noStrike">
                <a:latin typeface="Arial"/>
              </a:rPr>
              <a:t>You should observe that Heavy</a:t>
            </a:r>
            <a:endParaRPr b="0" lang="pt-BR" sz="1800" spc="-1" strike="noStrike">
              <a:latin typeface="Arial"/>
            </a:endParaRPr>
          </a:p>
          <a:p>
            <a:r>
              <a:rPr b="0" lang="pt-BR" sz="1800" spc="-1" strike="noStrike">
                <a:latin typeface="Arial"/>
              </a:rPr>
              <a:t>payloads have a negative influence</a:t>
            </a:r>
            <a:endParaRPr b="0" lang="pt-BR" sz="1800" spc="-1" strike="noStrike">
              <a:latin typeface="Arial"/>
            </a:endParaRPr>
          </a:p>
          <a:p>
            <a:r>
              <a:rPr b="0" lang="pt-BR" sz="1800" spc="-1" strike="noStrike">
                <a:latin typeface="Arial"/>
              </a:rPr>
              <a:t>on GTO orbits and positive on GTO</a:t>
            </a:r>
            <a:endParaRPr b="0" lang="pt-BR" sz="1800" spc="-1" strike="noStrike">
              <a:latin typeface="Arial"/>
            </a:endParaRPr>
          </a:p>
          <a:p>
            <a:r>
              <a:rPr b="0" lang="pt-BR" sz="1800" spc="-1" strike="noStrike">
                <a:latin typeface="Arial"/>
              </a:rPr>
              <a:t>and Polar LEO (ISS) orbits.</a:t>
            </a:r>
            <a:endParaRPr b="0" lang="pt-BR" sz="1800" spc="-1" strike="noStrike">
              <a:latin typeface="Arial"/>
            </a:endParaRPr>
          </a:p>
        </p:txBody>
      </p:sp>
      <p:pic>
        <p:nvPicPr>
          <p:cNvPr id="307" name="" descr=""/>
          <p:cNvPicPr/>
          <p:nvPr/>
        </p:nvPicPr>
        <p:blipFill>
          <a:blip r:embed="rId2"/>
          <a:stretch/>
        </p:blipFill>
        <p:spPr>
          <a:xfrm>
            <a:off x="1233000" y="1440000"/>
            <a:ext cx="9621720" cy="28800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6C6FFB2-91F5-42B2-8FDC-843972210F67}" type="slidenum">
              <a:rPr b="0" lang="en-US" sz="1600" spc="-1" strike="noStrike">
                <a:solidFill>
                  <a:srgbClr val="1c7ddb"/>
                </a:solidFill>
                <a:latin typeface="Abadi"/>
              </a:rPr>
              <a:t>22</a:t>
            </a:fld>
            <a:endParaRPr b="0" lang="pt-BR" sz="1600" spc="-1" strike="noStrike">
              <a:latin typeface="Arial"/>
            </a:endParaRPr>
          </a:p>
        </p:txBody>
      </p:sp>
      <p:sp>
        <p:nvSpPr>
          <p:cNvPr id="30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Success Yearly Trend</a:t>
            </a:r>
            <a:endParaRPr b="0" lang="pt-BR" sz="4000" spc="-1" strike="noStrike">
              <a:latin typeface="Arial"/>
            </a:endParaRPr>
          </a:p>
        </p:txBody>
      </p:sp>
      <p:pic>
        <p:nvPicPr>
          <p:cNvPr id="310" name="" descr=""/>
          <p:cNvPicPr/>
          <p:nvPr/>
        </p:nvPicPr>
        <p:blipFill>
          <a:blip r:embed="rId2"/>
          <a:stretch/>
        </p:blipFill>
        <p:spPr>
          <a:xfrm>
            <a:off x="2880000" y="1348200"/>
            <a:ext cx="5580000" cy="3576960"/>
          </a:xfrm>
          <a:prstGeom prst="rect">
            <a:avLst/>
          </a:prstGeom>
          <a:ln w="0">
            <a:noFill/>
          </a:ln>
        </p:spPr>
      </p:pic>
      <p:sp>
        <p:nvSpPr>
          <p:cNvPr id="311" name="TextShape 3"/>
          <p:cNvSpPr txBox="1"/>
          <p:nvPr/>
        </p:nvSpPr>
        <p:spPr>
          <a:xfrm>
            <a:off x="2837160" y="5185440"/>
            <a:ext cx="5622840" cy="1114560"/>
          </a:xfrm>
          <a:prstGeom prst="rect">
            <a:avLst/>
          </a:prstGeom>
          <a:noFill/>
          <a:ln w="0">
            <a:noFill/>
          </a:ln>
        </p:spPr>
        <p:txBody>
          <a:bodyPr lIns="90000" rIns="90000" tIns="45000" bIns="45000">
            <a:noAutofit/>
          </a:bodyPr>
          <a:p>
            <a:r>
              <a:rPr b="0" lang="pt-BR" sz="1800" spc="-1" strike="noStrike">
                <a:latin typeface="Arial"/>
              </a:rPr>
              <a:t>you can observe that the success rate since 2013 kept increasing till 2020</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7FA6E831-FEF6-416D-86B8-23C9ABB9C443}" type="slidenum">
              <a:rPr b="0" lang="en-US" sz="1600" spc="-1" strike="noStrike">
                <a:solidFill>
                  <a:srgbClr val="1c7ddb"/>
                </a:solidFill>
                <a:latin typeface="Abadi"/>
              </a:rPr>
              <a:t>23</a:t>
            </a:fld>
            <a:endParaRPr b="0" lang="pt-BR" sz="1600" spc="-1" strike="noStrike">
              <a:latin typeface="Arial"/>
            </a:endParaRPr>
          </a:p>
        </p:txBody>
      </p:sp>
      <p:sp>
        <p:nvSpPr>
          <p:cNvPr id="31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All Launch Site Names</a:t>
            </a:r>
            <a:endParaRPr b="0" lang="pt-BR" sz="4000" spc="-1" strike="noStrike">
              <a:latin typeface="Arial"/>
            </a:endParaRPr>
          </a:p>
        </p:txBody>
      </p:sp>
      <p:pic>
        <p:nvPicPr>
          <p:cNvPr id="314" name="" descr=""/>
          <p:cNvPicPr/>
          <p:nvPr/>
        </p:nvPicPr>
        <p:blipFill>
          <a:blip r:embed="rId2"/>
          <a:stretch/>
        </p:blipFill>
        <p:spPr>
          <a:xfrm>
            <a:off x="3060000" y="1440000"/>
            <a:ext cx="4860000" cy="2678400"/>
          </a:xfrm>
          <a:prstGeom prst="rect">
            <a:avLst/>
          </a:prstGeom>
          <a:ln w="0">
            <a:noFill/>
          </a:ln>
        </p:spPr>
      </p:pic>
      <p:sp>
        <p:nvSpPr>
          <p:cNvPr id="315" name="TextShape 3"/>
          <p:cNvSpPr txBox="1"/>
          <p:nvPr/>
        </p:nvSpPr>
        <p:spPr>
          <a:xfrm>
            <a:off x="2584800" y="4680000"/>
            <a:ext cx="6595200" cy="602640"/>
          </a:xfrm>
          <a:prstGeom prst="rect">
            <a:avLst/>
          </a:prstGeom>
          <a:noFill/>
          <a:ln w="0">
            <a:noFill/>
          </a:ln>
        </p:spPr>
        <p:txBody>
          <a:bodyPr lIns="90000" rIns="90000" tIns="45000" bIns="45000">
            <a:noAutofit/>
          </a:bodyPr>
          <a:p>
            <a:r>
              <a:rPr b="0" lang="pt-BR" sz="1800" spc="-1" strike="noStrike">
                <a:latin typeface="Arial"/>
              </a:rPr>
              <a:t>Using the word DISTINCT in the query means that it will only</a:t>
            </a:r>
            <a:endParaRPr b="0" lang="pt-BR" sz="1800" spc="-1" strike="noStrike">
              <a:latin typeface="Arial"/>
            </a:endParaRPr>
          </a:p>
          <a:p>
            <a:r>
              <a:rPr b="0" lang="pt-BR" sz="1800" spc="-1" strike="noStrike">
                <a:latin typeface="Arial"/>
              </a:rPr>
              <a:t>show Unique values in the Launch_Site column from tblSpaceX</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91EDA05-4CFA-4096-B37C-564542E8072A}" type="slidenum">
              <a:rPr b="0" lang="en-US" sz="1600" spc="-1" strike="noStrike">
                <a:solidFill>
                  <a:srgbClr val="1c7ddb"/>
                </a:solidFill>
                <a:latin typeface="Abadi"/>
              </a:rPr>
              <a:t>24</a:t>
            </a:fld>
            <a:endParaRPr b="0" lang="pt-BR" sz="1600" spc="-1" strike="noStrike">
              <a:latin typeface="Arial"/>
            </a:endParaRPr>
          </a:p>
        </p:txBody>
      </p:sp>
      <p:sp>
        <p:nvSpPr>
          <p:cNvPr id="31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Launch Site Names Begin with 'CCA'</a:t>
            </a:r>
            <a:endParaRPr b="0" lang="pt-BR" sz="4000" spc="-1" strike="noStrike">
              <a:latin typeface="Arial"/>
            </a:endParaRPr>
          </a:p>
        </p:txBody>
      </p:sp>
      <p:pic>
        <p:nvPicPr>
          <p:cNvPr id="318" name="" descr=""/>
          <p:cNvPicPr/>
          <p:nvPr/>
        </p:nvPicPr>
        <p:blipFill>
          <a:blip r:embed="rId2"/>
          <a:stretch/>
        </p:blipFill>
        <p:spPr>
          <a:xfrm>
            <a:off x="2160000" y="1364400"/>
            <a:ext cx="7020000" cy="2456280"/>
          </a:xfrm>
          <a:prstGeom prst="rect">
            <a:avLst/>
          </a:prstGeom>
          <a:ln w="0">
            <a:noFill/>
          </a:ln>
        </p:spPr>
      </p:pic>
      <p:sp>
        <p:nvSpPr>
          <p:cNvPr id="319" name="TextShape 3"/>
          <p:cNvSpPr txBox="1"/>
          <p:nvPr/>
        </p:nvSpPr>
        <p:spPr>
          <a:xfrm>
            <a:off x="2340000" y="4645440"/>
            <a:ext cx="6540480" cy="1114560"/>
          </a:xfrm>
          <a:prstGeom prst="rect">
            <a:avLst/>
          </a:prstGeom>
          <a:noFill/>
          <a:ln w="0">
            <a:noFill/>
          </a:ln>
        </p:spPr>
        <p:txBody>
          <a:bodyPr lIns="90000" rIns="90000" tIns="45000" bIns="45000">
            <a:noAutofit/>
          </a:bodyPr>
          <a:p>
            <a:r>
              <a:rPr b="0" lang="pt-BR" sz="1800" spc="-1" strike="noStrike">
                <a:latin typeface="Arial"/>
              </a:rPr>
              <a:t>Using the word LIMIT 5 in the query means that it will only show 5 records from tblSpaceX and LIKE keyword has a wild card with the words ‘CCA%’ the percentage in the end suggests that the Launch_Site name must start with CCA.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42DE2B6-04FF-480A-93F5-D58ADFE6B256}" type="slidenum">
              <a:rPr b="0" lang="en-US" sz="1600" spc="-1" strike="noStrike">
                <a:solidFill>
                  <a:srgbClr val="1c7ddb"/>
                </a:solidFill>
                <a:latin typeface="Abadi"/>
              </a:rPr>
              <a:t>25</a:t>
            </a:fld>
            <a:endParaRPr b="0" lang="pt-BR" sz="1600" spc="-1" strike="noStrike">
              <a:latin typeface="Arial"/>
            </a:endParaRPr>
          </a:p>
        </p:txBody>
      </p:sp>
      <p:sp>
        <p:nvSpPr>
          <p:cNvPr id="321"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Total Payload Mass</a:t>
            </a:r>
            <a:endParaRPr b="0" lang="pt-BR" sz="4000" spc="-1" strike="noStrike">
              <a:latin typeface="Arial"/>
            </a:endParaRPr>
          </a:p>
        </p:txBody>
      </p:sp>
      <p:pic>
        <p:nvPicPr>
          <p:cNvPr id="322" name="" descr=""/>
          <p:cNvPicPr/>
          <p:nvPr/>
        </p:nvPicPr>
        <p:blipFill>
          <a:blip r:embed="rId2"/>
          <a:stretch/>
        </p:blipFill>
        <p:spPr>
          <a:xfrm>
            <a:off x="1620000" y="1440000"/>
            <a:ext cx="7838640" cy="1620000"/>
          </a:xfrm>
          <a:prstGeom prst="rect">
            <a:avLst/>
          </a:prstGeom>
          <a:ln w="0">
            <a:noFill/>
          </a:ln>
        </p:spPr>
      </p:pic>
      <p:sp>
        <p:nvSpPr>
          <p:cNvPr id="323" name="TextShape 3"/>
          <p:cNvSpPr txBox="1"/>
          <p:nvPr/>
        </p:nvSpPr>
        <p:spPr>
          <a:xfrm>
            <a:off x="2520000" y="3780000"/>
            <a:ext cx="5991840" cy="1114560"/>
          </a:xfrm>
          <a:prstGeom prst="rect">
            <a:avLst/>
          </a:prstGeom>
          <a:noFill/>
          <a:ln w="0">
            <a:noFill/>
          </a:ln>
        </p:spPr>
        <p:txBody>
          <a:bodyPr lIns="90000" rIns="90000" tIns="45000" bIns="45000">
            <a:noAutofit/>
          </a:bodyPr>
          <a:p>
            <a:r>
              <a:rPr b="0" lang="pt-BR" sz="1800" spc="-1" strike="noStrike">
                <a:latin typeface="Arial"/>
              </a:rPr>
              <a:t>Using the function SUM summates the total in the column</a:t>
            </a:r>
            <a:endParaRPr b="0" lang="pt-BR" sz="1800" spc="-1" strike="noStrike">
              <a:latin typeface="Arial"/>
            </a:endParaRPr>
          </a:p>
          <a:p>
            <a:r>
              <a:rPr b="0" lang="pt-BR" sz="1800" spc="-1" strike="noStrike">
                <a:latin typeface="Arial"/>
              </a:rPr>
              <a:t>PAYLOAD_MASS_KG_</a:t>
            </a:r>
            <a:endParaRPr b="0" lang="pt-BR" sz="1800" spc="-1" strike="noStrike">
              <a:latin typeface="Arial"/>
            </a:endParaRPr>
          </a:p>
          <a:p>
            <a:r>
              <a:rPr b="0" lang="pt-BR" sz="1800" spc="-1" strike="noStrike">
                <a:latin typeface="Arial"/>
              </a:rPr>
              <a:t>The WHERE clause filters the dataset to only perform</a:t>
            </a:r>
            <a:endParaRPr b="0" lang="pt-BR" sz="1800" spc="-1" strike="noStrike">
              <a:latin typeface="Arial"/>
            </a:endParaRPr>
          </a:p>
          <a:p>
            <a:r>
              <a:rPr b="0" lang="pt-BR" sz="1800" spc="-1" strike="noStrike">
                <a:latin typeface="Arial"/>
              </a:rPr>
              <a:t>calculations on Customer NASA (CRS)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4"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3897E21-5E2A-425E-8A17-F4234D152A51}" type="slidenum">
              <a:rPr b="0" lang="en-US" sz="1600" spc="-1" strike="noStrike">
                <a:solidFill>
                  <a:srgbClr val="1c7ddb"/>
                </a:solidFill>
                <a:latin typeface="Abadi"/>
              </a:rPr>
              <a:t>26</a:t>
            </a:fld>
            <a:endParaRPr b="0" lang="pt-BR" sz="1600" spc="-1" strike="noStrike">
              <a:latin typeface="Arial"/>
            </a:endParaRPr>
          </a:p>
        </p:txBody>
      </p:sp>
      <p:sp>
        <p:nvSpPr>
          <p:cNvPr id="325"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Average Payload Mass by F9 v1.1</a:t>
            </a:r>
            <a:endParaRPr b="0" lang="pt-BR" sz="4000" spc="-1" strike="noStrike">
              <a:latin typeface="Arial"/>
            </a:endParaRPr>
          </a:p>
        </p:txBody>
      </p:sp>
      <p:pic>
        <p:nvPicPr>
          <p:cNvPr id="326" name="" descr=""/>
          <p:cNvPicPr/>
          <p:nvPr/>
        </p:nvPicPr>
        <p:blipFill>
          <a:blip r:embed="rId2"/>
          <a:stretch/>
        </p:blipFill>
        <p:spPr>
          <a:xfrm>
            <a:off x="1800360" y="1440000"/>
            <a:ext cx="7739640" cy="1482480"/>
          </a:xfrm>
          <a:prstGeom prst="rect">
            <a:avLst/>
          </a:prstGeom>
          <a:ln w="0">
            <a:noFill/>
          </a:ln>
        </p:spPr>
      </p:pic>
      <p:sp>
        <p:nvSpPr>
          <p:cNvPr id="327" name="TextShape 3"/>
          <p:cNvSpPr txBox="1"/>
          <p:nvPr/>
        </p:nvSpPr>
        <p:spPr>
          <a:xfrm>
            <a:off x="2387520" y="3780000"/>
            <a:ext cx="6252480" cy="1114560"/>
          </a:xfrm>
          <a:prstGeom prst="rect">
            <a:avLst/>
          </a:prstGeom>
          <a:noFill/>
          <a:ln w="0">
            <a:noFill/>
          </a:ln>
        </p:spPr>
        <p:txBody>
          <a:bodyPr lIns="90000" rIns="90000" tIns="45000" bIns="45000">
            <a:noAutofit/>
          </a:bodyPr>
          <a:p>
            <a:r>
              <a:rPr b="0" lang="pt-BR" sz="1800" spc="-1" strike="noStrike">
                <a:latin typeface="Arial"/>
              </a:rPr>
              <a:t>Using the function AVG works out the average in the column</a:t>
            </a:r>
            <a:endParaRPr b="0" lang="pt-BR" sz="1800" spc="-1" strike="noStrike">
              <a:latin typeface="Arial"/>
            </a:endParaRPr>
          </a:p>
          <a:p>
            <a:r>
              <a:rPr b="0" lang="pt-BR" sz="1800" spc="-1" strike="noStrike">
                <a:latin typeface="Arial"/>
              </a:rPr>
              <a:t>PAYLOAD_MASS_KG_</a:t>
            </a:r>
            <a:endParaRPr b="0" lang="pt-BR" sz="1800" spc="-1" strike="noStrike">
              <a:latin typeface="Arial"/>
            </a:endParaRPr>
          </a:p>
          <a:p>
            <a:r>
              <a:rPr b="0" lang="pt-BR" sz="1800" spc="-1" strike="noStrike">
                <a:latin typeface="Arial"/>
              </a:rPr>
              <a:t>The WHERE clause filters the dataset to only perform</a:t>
            </a:r>
            <a:endParaRPr b="0" lang="pt-BR" sz="1800" spc="-1" strike="noStrike">
              <a:latin typeface="Arial"/>
            </a:endParaRPr>
          </a:p>
          <a:p>
            <a:r>
              <a:rPr b="0" lang="pt-BR" sz="1800" spc="-1" strike="noStrike">
                <a:latin typeface="Arial"/>
              </a:rPr>
              <a:t>calculations on Booster_version F9 v1.1</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AA79673-EB66-41A6-A096-3CA048E133B3}" type="slidenum">
              <a:rPr b="0" lang="en-US" sz="1600" spc="-1" strike="noStrike">
                <a:solidFill>
                  <a:srgbClr val="1c7ddb"/>
                </a:solidFill>
                <a:latin typeface="Abadi"/>
              </a:rPr>
              <a:t>27</a:t>
            </a:fld>
            <a:endParaRPr b="0" lang="pt-BR" sz="1600" spc="-1" strike="noStrike">
              <a:latin typeface="Arial"/>
            </a:endParaRPr>
          </a:p>
        </p:txBody>
      </p:sp>
      <p:sp>
        <p:nvSpPr>
          <p:cNvPr id="32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First Successful Ground Landing Date</a:t>
            </a:r>
            <a:endParaRPr b="0" lang="pt-BR" sz="4000" spc="-1" strike="noStrike">
              <a:latin typeface="Arial"/>
            </a:endParaRPr>
          </a:p>
        </p:txBody>
      </p:sp>
      <p:pic>
        <p:nvPicPr>
          <p:cNvPr id="330" name="" descr=""/>
          <p:cNvPicPr/>
          <p:nvPr/>
        </p:nvPicPr>
        <p:blipFill>
          <a:blip r:embed="rId2"/>
          <a:stretch/>
        </p:blipFill>
        <p:spPr>
          <a:xfrm>
            <a:off x="1980000" y="1479600"/>
            <a:ext cx="7200000" cy="1614240"/>
          </a:xfrm>
          <a:prstGeom prst="rect">
            <a:avLst/>
          </a:prstGeom>
          <a:ln w="0">
            <a:noFill/>
          </a:ln>
        </p:spPr>
      </p:pic>
      <p:sp>
        <p:nvSpPr>
          <p:cNvPr id="331" name="TextShape 3"/>
          <p:cNvSpPr txBox="1"/>
          <p:nvPr/>
        </p:nvSpPr>
        <p:spPr>
          <a:xfrm>
            <a:off x="2520000" y="3925440"/>
            <a:ext cx="6030000" cy="1114560"/>
          </a:xfrm>
          <a:prstGeom prst="rect">
            <a:avLst/>
          </a:prstGeom>
          <a:noFill/>
          <a:ln w="0">
            <a:noFill/>
          </a:ln>
        </p:spPr>
        <p:txBody>
          <a:bodyPr lIns="90000" rIns="90000" tIns="45000" bIns="45000">
            <a:noAutofit/>
          </a:bodyPr>
          <a:p>
            <a:r>
              <a:rPr b="0" lang="pt-BR" sz="1800" spc="-1" strike="noStrike">
                <a:latin typeface="Arial"/>
              </a:rPr>
              <a:t>Using the function MIN works out the minimum date in the</a:t>
            </a:r>
            <a:endParaRPr b="0" lang="pt-BR" sz="1800" spc="-1" strike="noStrike">
              <a:latin typeface="Arial"/>
            </a:endParaRPr>
          </a:p>
          <a:p>
            <a:r>
              <a:rPr b="0" lang="pt-BR" sz="1800" spc="-1" strike="noStrike">
                <a:latin typeface="Arial"/>
              </a:rPr>
              <a:t>column Date</a:t>
            </a:r>
            <a:endParaRPr b="0" lang="pt-BR" sz="1800" spc="-1" strike="noStrike">
              <a:latin typeface="Arial"/>
            </a:endParaRPr>
          </a:p>
          <a:p>
            <a:r>
              <a:rPr b="0" lang="pt-BR" sz="1800" spc="-1" strike="noStrike">
                <a:latin typeface="Arial"/>
              </a:rPr>
              <a:t>The WHERE clause filters the dataset to only perform</a:t>
            </a:r>
            <a:endParaRPr b="0" lang="pt-BR" sz="1800" spc="-1" strike="noStrike">
              <a:latin typeface="Arial"/>
            </a:endParaRPr>
          </a:p>
          <a:p>
            <a:r>
              <a:rPr b="0" lang="pt-BR" sz="1800" spc="-1" strike="noStrike">
                <a:latin typeface="Arial"/>
              </a:rPr>
              <a:t>calculations on Mission_Outcome Success (drone ship)</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ECA24120-58EE-49CC-84A4-C4A9A3B73159}" type="slidenum">
              <a:rPr b="0" lang="en-US" sz="1600" spc="-1" strike="noStrike">
                <a:solidFill>
                  <a:srgbClr val="1c7ddb"/>
                </a:solidFill>
                <a:latin typeface="Abadi"/>
              </a:rPr>
              <a:t>28</a:t>
            </a:fld>
            <a:endParaRPr b="0" lang="pt-BR" sz="1600" spc="-1" strike="noStrike">
              <a:latin typeface="Arial"/>
            </a:endParaRPr>
          </a:p>
        </p:txBody>
      </p:sp>
      <p:sp>
        <p:nvSpPr>
          <p:cNvPr id="33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pt-BR" sz="4000" spc="-1" strike="noStrike">
              <a:latin typeface="Arial"/>
            </a:endParaRPr>
          </a:p>
        </p:txBody>
      </p:sp>
      <p:pic>
        <p:nvPicPr>
          <p:cNvPr id="334" name="" descr=""/>
          <p:cNvPicPr/>
          <p:nvPr/>
        </p:nvPicPr>
        <p:blipFill>
          <a:blip r:embed="rId2"/>
          <a:stretch/>
        </p:blipFill>
        <p:spPr>
          <a:xfrm>
            <a:off x="3060000" y="1375920"/>
            <a:ext cx="5394600" cy="3844080"/>
          </a:xfrm>
          <a:prstGeom prst="rect">
            <a:avLst/>
          </a:prstGeom>
          <a:ln w="0">
            <a:noFill/>
          </a:ln>
        </p:spPr>
      </p:pic>
      <p:sp>
        <p:nvSpPr>
          <p:cNvPr id="335" name="TextShape 3"/>
          <p:cNvSpPr txBox="1"/>
          <p:nvPr/>
        </p:nvSpPr>
        <p:spPr>
          <a:xfrm>
            <a:off x="2325600" y="5289480"/>
            <a:ext cx="6674400" cy="1370520"/>
          </a:xfrm>
          <a:prstGeom prst="rect">
            <a:avLst/>
          </a:prstGeom>
          <a:noFill/>
          <a:ln w="0">
            <a:noFill/>
          </a:ln>
        </p:spPr>
        <p:txBody>
          <a:bodyPr lIns="90000" rIns="90000" tIns="45000" bIns="45000">
            <a:noAutofit/>
          </a:bodyPr>
          <a:p>
            <a:r>
              <a:rPr b="0" lang="pt-BR" sz="1800" spc="-1" strike="noStrike">
                <a:latin typeface="Arial"/>
              </a:rPr>
              <a:t>S</a:t>
            </a:r>
            <a:r>
              <a:rPr b="0" lang="pt-BR" sz="1800" spc="-1" strike="noStrike">
                <a:latin typeface="Arial"/>
              </a:rPr>
              <a:t>e</a:t>
            </a:r>
            <a:r>
              <a:rPr b="0" lang="pt-BR" sz="1800" spc="-1" strike="noStrike">
                <a:latin typeface="Arial"/>
              </a:rPr>
              <a:t>l</a:t>
            </a:r>
            <a:r>
              <a:rPr b="0" lang="pt-BR" sz="1800" spc="-1" strike="noStrike">
                <a:latin typeface="Arial"/>
              </a:rPr>
              <a:t>e</a:t>
            </a:r>
            <a:r>
              <a:rPr b="0" lang="pt-BR" sz="1800" spc="-1" strike="noStrike">
                <a:latin typeface="Arial"/>
              </a:rPr>
              <a:t>c</a:t>
            </a:r>
            <a:r>
              <a:rPr b="0" lang="pt-BR" sz="1800" spc="-1" strike="noStrike">
                <a:latin typeface="Arial"/>
              </a:rPr>
              <a:t>ti</a:t>
            </a:r>
            <a:r>
              <a:rPr b="0" lang="pt-BR" sz="1800" spc="-1" strike="noStrike">
                <a:latin typeface="Arial"/>
              </a:rPr>
              <a:t>n</a:t>
            </a:r>
            <a:r>
              <a:rPr b="0" lang="pt-BR" sz="1800" spc="-1" strike="noStrike">
                <a:latin typeface="Arial"/>
              </a:rPr>
              <a:t>g </a:t>
            </a:r>
            <a:r>
              <a:rPr b="0" lang="pt-BR" sz="1800" spc="-1" strike="noStrike">
                <a:latin typeface="Arial"/>
              </a:rPr>
              <a:t>o</a:t>
            </a:r>
            <a:r>
              <a:rPr b="0" lang="pt-BR" sz="1800" spc="-1" strike="noStrike">
                <a:latin typeface="Arial"/>
              </a:rPr>
              <a:t>n</a:t>
            </a:r>
            <a:r>
              <a:rPr b="0" lang="pt-BR" sz="1800" spc="-1" strike="noStrike">
                <a:latin typeface="Arial"/>
              </a:rPr>
              <a:t>l</a:t>
            </a:r>
            <a:r>
              <a:rPr b="0" lang="pt-BR" sz="1800" spc="-1" strike="noStrike">
                <a:latin typeface="Arial"/>
              </a:rPr>
              <a:t>y </a:t>
            </a:r>
            <a:r>
              <a:rPr b="0" lang="pt-BR" sz="1800" spc="-1" strike="noStrike">
                <a:latin typeface="Arial"/>
              </a:rPr>
              <a:t>B</a:t>
            </a:r>
            <a:r>
              <a:rPr b="0" lang="pt-BR" sz="1800" spc="-1" strike="noStrike">
                <a:latin typeface="Arial"/>
              </a:rPr>
              <a:t>o</a:t>
            </a:r>
            <a:r>
              <a:rPr b="0" lang="pt-BR" sz="1800" spc="-1" strike="noStrike">
                <a:latin typeface="Arial"/>
              </a:rPr>
              <a:t>o</a:t>
            </a:r>
            <a:r>
              <a:rPr b="0" lang="pt-BR" sz="1800" spc="-1" strike="noStrike">
                <a:latin typeface="Arial"/>
              </a:rPr>
              <a:t>s</a:t>
            </a:r>
            <a:r>
              <a:rPr b="0" lang="pt-BR" sz="1800" spc="-1" strike="noStrike">
                <a:latin typeface="Arial"/>
              </a:rPr>
              <a:t>t</a:t>
            </a:r>
            <a:r>
              <a:rPr b="0" lang="pt-BR" sz="1800" spc="-1" strike="noStrike">
                <a:latin typeface="Arial"/>
              </a:rPr>
              <a:t>e</a:t>
            </a:r>
            <a:r>
              <a:rPr b="0" lang="pt-BR" sz="1800" spc="-1" strike="noStrike">
                <a:latin typeface="Arial"/>
              </a:rPr>
              <a:t>r</a:t>
            </a:r>
            <a:r>
              <a:rPr b="0" lang="pt-BR" sz="1800" spc="-1" strike="noStrike">
                <a:latin typeface="Arial"/>
              </a:rPr>
              <a:t>_</a:t>
            </a:r>
            <a:r>
              <a:rPr b="0" lang="pt-BR" sz="1800" spc="-1" strike="noStrike">
                <a:latin typeface="Arial"/>
              </a:rPr>
              <a:t>V</a:t>
            </a:r>
            <a:r>
              <a:rPr b="0" lang="pt-BR" sz="1800" spc="-1" strike="noStrike">
                <a:latin typeface="Arial"/>
              </a:rPr>
              <a:t>e</a:t>
            </a:r>
            <a:r>
              <a:rPr b="0" lang="pt-BR" sz="1800" spc="-1" strike="noStrike">
                <a:latin typeface="Arial"/>
              </a:rPr>
              <a:t>r</a:t>
            </a:r>
            <a:r>
              <a:rPr b="0" lang="pt-BR" sz="1800" spc="-1" strike="noStrike">
                <a:latin typeface="Arial"/>
              </a:rPr>
              <a:t>s</a:t>
            </a:r>
            <a:r>
              <a:rPr b="0" lang="pt-BR" sz="1800" spc="-1" strike="noStrike">
                <a:latin typeface="Arial"/>
              </a:rPr>
              <a:t>i</a:t>
            </a:r>
            <a:r>
              <a:rPr b="0" lang="pt-BR" sz="1800" spc="-1" strike="noStrike">
                <a:latin typeface="Arial"/>
              </a:rPr>
              <a:t>o</a:t>
            </a:r>
            <a:r>
              <a:rPr b="0" lang="pt-BR" sz="1800" spc="-1" strike="noStrike">
                <a:latin typeface="Arial"/>
              </a:rPr>
              <a:t>n</a:t>
            </a:r>
            <a:endParaRPr b="0" lang="pt-BR" sz="1800" spc="-1" strike="noStrike">
              <a:latin typeface="Arial"/>
            </a:endParaRPr>
          </a:p>
          <a:p>
            <a:r>
              <a:rPr b="0" lang="pt-BR" sz="1800" spc="-1" strike="noStrike">
                <a:latin typeface="Arial"/>
              </a:rPr>
              <a:t>T</a:t>
            </a:r>
            <a:r>
              <a:rPr b="0" lang="pt-BR" sz="1800" spc="-1" strike="noStrike">
                <a:latin typeface="Arial"/>
              </a:rPr>
              <a:t>h</a:t>
            </a:r>
            <a:r>
              <a:rPr b="0" lang="pt-BR" sz="1800" spc="-1" strike="noStrike">
                <a:latin typeface="Arial"/>
              </a:rPr>
              <a:t>e </a:t>
            </a:r>
            <a:r>
              <a:rPr b="0" lang="pt-BR" sz="1800" spc="-1" strike="noStrike">
                <a:latin typeface="Arial"/>
              </a:rPr>
              <a:t>W</a:t>
            </a:r>
            <a:r>
              <a:rPr b="0" lang="pt-BR" sz="1800" spc="-1" strike="noStrike">
                <a:latin typeface="Arial"/>
              </a:rPr>
              <a:t>H</a:t>
            </a:r>
            <a:r>
              <a:rPr b="0" lang="pt-BR" sz="1800" spc="-1" strike="noStrike">
                <a:latin typeface="Arial"/>
              </a:rPr>
              <a:t>E</a:t>
            </a:r>
            <a:r>
              <a:rPr b="0" lang="pt-BR" sz="1800" spc="-1" strike="noStrike">
                <a:latin typeface="Arial"/>
              </a:rPr>
              <a:t>R</a:t>
            </a:r>
            <a:r>
              <a:rPr b="0" lang="pt-BR" sz="1800" spc="-1" strike="noStrike">
                <a:latin typeface="Arial"/>
              </a:rPr>
              <a:t>E</a:t>
            </a:r>
            <a:r>
              <a:rPr b="0" lang="pt-BR" sz="1800" spc="-1" strike="noStrike">
                <a:latin typeface="Arial"/>
              </a:rPr>
              <a:t> </a:t>
            </a:r>
            <a:r>
              <a:rPr b="0" lang="pt-BR" sz="1800" spc="-1" strike="noStrike">
                <a:latin typeface="Arial"/>
              </a:rPr>
              <a:t>c</a:t>
            </a:r>
            <a:r>
              <a:rPr b="0" lang="pt-BR" sz="1800" spc="-1" strike="noStrike">
                <a:latin typeface="Arial"/>
              </a:rPr>
              <a:t>l</a:t>
            </a:r>
            <a:r>
              <a:rPr b="0" lang="pt-BR" sz="1800" spc="-1" strike="noStrike">
                <a:latin typeface="Arial"/>
              </a:rPr>
              <a:t>a</a:t>
            </a:r>
            <a:r>
              <a:rPr b="0" lang="pt-BR" sz="1800" spc="-1" strike="noStrike">
                <a:latin typeface="Arial"/>
              </a:rPr>
              <a:t>u</a:t>
            </a:r>
            <a:r>
              <a:rPr b="0" lang="pt-BR" sz="1800" spc="-1" strike="noStrike">
                <a:latin typeface="Arial"/>
              </a:rPr>
              <a:t>s</a:t>
            </a:r>
            <a:r>
              <a:rPr b="0" lang="pt-BR" sz="1800" spc="-1" strike="noStrike">
                <a:latin typeface="Arial"/>
              </a:rPr>
              <a:t>e </a:t>
            </a:r>
            <a:r>
              <a:rPr b="0" lang="pt-BR" sz="1800" spc="-1" strike="noStrike">
                <a:latin typeface="Arial"/>
              </a:rPr>
              <a:t>fi</a:t>
            </a:r>
            <a:r>
              <a:rPr b="0" lang="pt-BR" sz="1800" spc="-1" strike="noStrike">
                <a:latin typeface="Arial"/>
              </a:rPr>
              <a:t>lt</a:t>
            </a:r>
            <a:r>
              <a:rPr b="0" lang="pt-BR" sz="1800" spc="-1" strike="noStrike">
                <a:latin typeface="Arial"/>
              </a:rPr>
              <a:t>e</a:t>
            </a:r>
            <a:r>
              <a:rPr b="0" lang="pt-BR" sz="1800" spc="-1" strike="noStrike">
                <a:latin typeface="Arial"/>
              </a:rPr>
              <a:t>r</a:t>
            </a:r>
            <a:r>
              <a:rPr b="0" lang="pt-BR" sz="1800" spc="-1" strike="noStrike">
                <a:latin typeface="Arial"/>
              </a:rPr>
              <a:t>s </a:t>
            </a:r>
            <a:r>
              <a:rPr b="0" lang="pt-BR" sz="1800" spc="-1" strike="noStrike">
                <a:latin typeface="Arial"/>
              </a:rPr>
              <a:t>t</a:t>
            </a:r>
            <a:r>
              <a:rPr b="0" lang="pt-BR" sz="1800" spc="-1" strike="noStrike">
                <a:latin typeface="Arial"/>
              </a:rPr>
              <a:t>h</a:t>
            </a:r>
            <a:r>
              <a:rPr b="0" lang="pt-BR" sz="1800" spc="-1" strike="noStrike">
                <a:latin typeface="Arial"/>
              </a:rPr>
              <a:t>e </a:t>
            </a:r>
            <a:r>
              <a:rPr b="0" lang="pt-BR" sz="1800" spc="-1" strike="noStrike">
                <a:latin typeface="Arial"/>
              </a:rPr>
              <a:t>d</a:t>
            </a:r>
            <a:r>
              <a:rPr b="0" lang="pt-BR" sz="1800" spc="-1" strike="noStrike">
                <a:latin typeface="Arial"/>
              </a:rPr>
              <a:t>a</a:t>
            </a:r>
            <a:r>
              <a:rPr b="0" lang="pt-BR" sz="1800" spc="-1" strike="noStrike">
                <a:latin typeface="Arial"/>
              </a:rPr>
              <a:t>t</a:t>
            </a:r>
            <a:r>
              <a:rPr b="0" lang="pt-BR" sz="1800" spc="-1" strike="noStrike">
                <a:latin typeface="Arial"/>
              </a:rPr>
              <a:t>a</a:t>
            </a:r>
            <a:r>
              <a:rPr b="0" lang="pt-BR" sz="1800" spc="-1" strike="noStrike">
                <a:latin typeface="Arial"/>
              </a:rPr>
              <a:t>s</a:t>
            </a:r>
            <a:r>
              <a:rPr b="0" lang="pt-BR" sz="1800" spc="-1" strike="noStrike">
                <a:latin typeface="Arial"/>
              </a:rPr>
              <a:t>e</a:t>
            </a:r>
            <a:r>
              <a:rPr b="0" lang="pt-BR" sz="1800" spc="-1" strike="noStrike">
                <a:latin typeface="Arial"/>
              </a:rPr>
              <a:t>t </a:t>
            </a:r>
            <a:r>
              <a:rPr b="0" lang="pt-BR" sz="1800" spc="-1" strike="noStrike">
                <a:latin typeface="Arial"/>
              </a:rPr>
              <a:t>t</a:t>
            </a:r>
            <a:r>
              <a:rPr b="0" lang="pt-BR" sz="1800" spc="-1" strike="noStrike">
                <a:latin typeface="Arial"/>
              </a:rPr>
              <a:t>o </a:t>
            </a:r>
            <a:r>
              <a:rPr b="0" lang="pt-BR" sz="1800" spc="-1" strike="noStrike">
                <a:latin typeface="Arial"/>
              </a:rPr>
              <a:t>L</a:t>
            </a:r>
            <a:r>
              <a:rPr b="0" lang="pt-BR" sz="1800" spc="-1" strike="noStrike">
                <a:latin typeface="Arial"/>
              </a:rPr>
              <a:t>a</a:t>
            </a:r>
            <a:r>
              <a:rPr b="0" lang="pt-BR" sz="1800" spc="-1" strike="noStrike">
                <a:latin typeface="Arial"/>
              </a:rPr>
              <a:t>n</a:t>
            </a:r>
            <a:r>
              <a:rPr b="0" lang="pt-BR" sz="1800" spc="-1" strike="noStrike">
                <a:latin typeface="Arial"/>
              </a:rPr>
              <a:t>d</a:t>
            </a:r>
            <a:r>
              <a:rPr b="0" lang="pt-BR" sz="1800" spc="-1" strike="noStrike">
                <a:latin typeface="Arial"/>
              </a:rPr>
              <a:t>i</a:t>
            </a:r>
            <a:r>
              <a:rPr b="0" lang="pt-BR" sz="1800" spc="-1" strike="noStrike">
                <a:latin typeface="Arial"/>
              </a:rPr>
              <a:t>n</a:t>
            </a:r>
            <a:r>
              <a:rPr b="0" lang="pt-BR" sz="1800" spc="-1" strike="noStrike">
                <a:latin typeface="Arial"/>
              </a:rPr>
              <a:t>g</a:t>
            </a:r>
            <a:r>
              <a:rPr b="0" lang="pt-BR" sz="1800" spc="-1" strike="noStrike">
                <a:latin typeface="Arial"/>
              </a:rPr>
              <a:t>_</a:t>
            </a:r>
            <a:r>
              <a:rPr b="0" lang="pt-BR" sz="1800" spc="-1" strike="noStrike">
                <a:latin typeface="Arial"/>
              </a:rPr>
              <a:t>O</a:t>
            </a:r>
            <a:r>
              <a:rPr b="0" lang="pt-BR" sz="1800" spc="-1" strike="noStrike">
                <a:latin typeface="Arial"/>
              </a:rPr>
              <a:t>u</a:t>
            </a:r>
            <a:r>
              <a:rPr b="0" lang="pt-BR" sz="1800" spc="-1" strike="noStrike">
                <a:latin typeface="Arial"/>
              </a:rPr>
              <a:t>t</a:t>
            </a:r>
            <a:r>
              <a:rPr b="0" lang="pt-BR" sz="1800" spc="-1" strike="noStrike">
                <a:latin typeface="Arial"/>
              </a:rPr>
              <a:t>c</a:t>
            </a:r>
            <a:r>
              <a:rPr b="0" lang="pt-BR" sz="1800" spc="-1" strike="noStrike">
                <a:latin typeface="Arial"/>
              </a:rPr>
              <a:t>o</a:t>
            </a:r>
            <a:r>
              <a:rPr b="0" lang="pt-BR" sz="1800" spc="-1" strike="noStrike">
                <a:latin typeface="Arial"/>
              </a:rPr>
              <a:t>m</a:t>
            </a:r>
            <a:r>
              <a:rPr b="0" lang="pt-BR" sz="1800" spc="-1" strike="noStrike">
                <a:latin typeface="Arial"/>
              </a:rPr>
              <a:t>e </a:t>
            </a:r>
            <a:r>
              <a:rPr b="0" lang="pt-BR" sz="1800" spc="-1" strike="noStrike">
                <a:latin typeface="Arial"/>
              </a:rPr>
              <a:t>=</a:t>
            </a:r>
            <a:endParaRPr b="0" lang="pt-BR" sz="1800" spc="-1" strike="noStrike">
              <a:latin typeface="Arial"/>
            </a:endParaRPr>
          </a:p>
          <a:p>
            <a:r>
              <a:rPr b="0" lang="pt-BR" sz="1800" spc="-1" strike="noStrike">
                <a:latin typeface="Arial"/>
              </a:rPr>
              <a:t>S</a:t>
            </a:r>
            <a:r>
              <a:rPr b="0" lang="pt-BR" sz="1800" spc="-1" strike="noStrike">
                <a:latin typeface="Arial"/>
              </a:rPr>
              <a:t>u</a:t>
            </a:r>
            <a:r>
              <a:rPr b="0" lang="pt-BR" sz="1800" spc="-1" strike="noStrike">
                <a:latin typeface="Arial"/>
              </a:rPr>
              <a:t>c</a:t>
            </a:r>
            <a:r>
              <a:rPr b="0" lang="pt-BR" sz="1800" spc="-1" strike="noStrike">
                <a:latin typeface="Arial"/>
              </a:rPr>
              <a:t>c</a:t>
            </a:r>
            <a:r>
              <a:rPr b="0" lang="pt-BR" sz="1800" spc="-1" strike="noStrike">
                <a:latin typeface="Arial"/>
              </a:rPr>
              <a:t>e</a:t>
            </a:r>
            <a:r>
              <a:rPr b="0" lang="pt-BR" sz="1800" spc="-1" strike="noStrike">
                <a:latin typeface="Arial"/>
              </a:rPr>
              <a:t>s</a:t>
            </a:r>
            <a:r>
              <a:rPr b="0" lang="pt-BR" sz="1800" spc="-1" strike="noStrike">
                <a:latin typeface="Arial"/>
              </a:rPr>
              <a:t>s </a:t>
            </a:r>
            <a:r>
              <a:rPr b="0" lang="pt-BR" sz="1800" spc="-1" strike="noStrike">
                <a:latin typeface="Arial"/>
              </a:rPr>
              <a:t>(</a:t>
            </a:r>
            <a:r>
              <a:rPr b="0" lang="pt-BR" sz="1800" spc="-1" strike="noStrike">
                <a:latin typeface="Arial"/>
              </a:rPr>
              <a:t>d</a:t>
            </a:r>
            <a:r>
              <a:rPr b="0" lang="pt-BR" sz="1800" spc="-1" strike="noStrike">
                <a:latin typeface="Arial"/>
              </a:rPr>
              <a:t>r</a:t>
            </a:r>
            <a:r>
              <a:rPr b="0" lang="pt-BR" sz="1800" spc="-1" strike="noStrike">
                <a:latin typeface="Arial"/>
              </a:rPr>
              <a:t>o</a:t>
            </a:r>
            <a:r>
              <a:rPr b="0" lang="pt-BR" sz="1800" spc="-1" strike="noStrike">
                <a:latin typeface="Arial"/>
              </a:rPr>
              <a:t>n</a:t>
            </a:r>
            <a:r>
              <a:rPr b="0" lang="pt-BR" sz="1800" spc="-1" strike="noStrike">
                <a:latin typeface="Arial"/>
              </a:rPr>
              <a:t>e </a:t>
            </a:r>
            <a:r>
              <a:rPr b="0" lang="pt-BR" sz="1800" spc="-1" strike="noStrike">
                <a:latin typeface="Arial"/>
              </a:rPr>
              <a:t>s</a:t>
            </a:r>
            <a:r>
              <a:rPr b="0" lang="pt-BR" sz="1800" spc="-1" strike="noStrike">
                <a:latin typeface="Arial"/>
              </a:rPr>
              <a:t>h</a:t>
            </a:r>
            <a:r>
              <a:rPr b="0" lang="pt-BR" sz="1800" spc="-1" strike="noStrike">
                <a:latin typeface="Arial"/>
              </a:rPr>
              <a:t>i</a:t>
            </a:r>
            <a:r>
              <a:rPr b="0" lang="pt-BR" sz="1800" spc="-1" strike="noStrike">
                <a:latin typeface="Arial"/>
              </a:rPr>
              <a:t>p</a:t>
            </a:r>
            <a:r>
              <a:rPr b="0" lang="pt-BR" sz="1800" spc="-1" strike="noStrike">
                <a:latin typeface="Arial"/>
              </a:rPr>
              <a:t>)</a:t>
            </a:r>
            <a:endParaRPr b="0" lang="pt-BR" sz="1800" spc="-1" strike="noStrike">
              <a:latin typeface="Arial"/>
            </a:endParaRPr>
          </a:p>
          <a:p>
            <a:r>
              <a:rPr b="0" lang="pt-BR" sz="1800" spc="-1" strike="noStrike">
                <a:latin typeface="Arial"/>
              </a:rPr>
              <a:t>T</a:t>
            </a:r>
            <a:r>
              <a:rPr b="0" lang="pt-BR" sz="1800" spc="-1" strike="noStrike">
                <a:latin typeface="Arial"/>
              </a:rPr>
              <a:t>h</a:t>
            </a:r>
            <a:r>
              <a:rPr b="0" lang="pt-BR" sz="1800" spc="-1" strike="noStrike">
                <a:latin typeface="Arial"/>
              </a:rPr>
              <a:t>e </a:t>
            </a:r>
            <a:r>
              <a:rPr b="0" lang="pt-BR" sz="1800" spc="-1" strike="noStrike">
                <a:latin typeface="Arial"/>
              </a:rPr>
              <a:t>A</a:t>
            </a:r>
            <a:r>
              <a:rPr b="0" lang="pt-BR" sz="1800" spc="-1" strike="noStrike">
                <a:latin typeface="Arial"/>
              </a:rPr>
              <a:t>N</a:t>
            </a:r>
            <a:r>
              <a:rPr b="0" lang="pt-BR" sz="1800" spc="-1" strike="noStrike">
                <a:latin typeface="Arial"/>
              </a:rPr>
              <a:t>D</a:t>
            </a:r>
            <a:r>
              <a:rPr b="0" lang="pt-BR" sz="1800" spc="-1" strike="noStrike">
                <a:latin typeface="Arial"/>
              </a:rPr>
              <a:t> </a:t>
            </a:r>
            <a:r>
              <a:rPr b="0" lang="pt-BR" sz="1800" spc="-1" strike="noStrike">
                <a:latin typeface="Arial"/>
              </a:rPr>
              <a:t>c</a:t>
            </a:r>
            <a:r>
              <a:rPr b="0" lang="pt-BR" sz="1800" spc="-1" strike="noStrike">
                <a:latin typeface="Arial"/>
              </a:rPr>
              <a:t>l</a:t>
            </a:r>
            <a:r>
              <a:rPr b="0" lang="pt-BR" sz="1800" spc="-1" strike="noStrike">
                <a:latin typeface="Arial"/>
              </a:rPr>
              <a:t>a</a:t>
            </a:r>
            <a:r>
              <a:rPr b="0" lang="pt-BR" sz="1800" spc="-1" strike="noStrike">
                <a:latin typeface="Arial"/>
              </a:rPr>
              <a:t>u</a:t>
            </a:r>
            <a:r>
              <a:rPr b="0" lang="pt-BR" sz="1800" spc="-1" strike="noStrike">
                <a:latin typeface="Arial"/>
              </a:rPr>
              <a:t>s</a:t>
            </a:r>
            <a:r>
              <a:rPr b="0" lang="pt-BR" sz="1800" spc="-1" strike="noStrike">
                <a:latin typeface="Arial"/>
              </a:rPr>
              <a:t>e </a:t>
            </a:r>
            <a:r>
              <a:rPr b="0" lang="pt-BR" sz="1800" spc="-1" strike="noStrike">
                <a:latin typeface="Arial"/>
              </a:rPr>
              <a:t>s</a:t>
            </a:r>
            <a:r>
              <a:rPr b="0" lang="pt-BR" sz="1800" spc="-1" strike="noStrike">
                <a:latin typeface="Arial"/>
              </a:rPr>
              <a:t>p</a:t>
            </a:r>
            <a:r>
              <a:rPr b="0" lang="pt-BR" sz="1800" spc="-1" strike="noStrike">
                <a:latin typeface="Arial"/>
              </a:rPr>
              <a:t>e</a:t>
            </a:r>
            <a:r>
              <a:rPr b="0" lang="pt-BR" sz="1800" spc="-1" strike="noStrike">
                <a:latin typeface="Arial"/>
              </a:rPr>
              <a:t>c</a:t>
            </a:r>
            <a:r>
              <a:rPr b="0" lang="pt-BR" sz="1800" spc="-1" strike="noStrike">
                <a:latin typeface="Arial"/>
              </a:rPr>
              <a:t>if</a:t>
            </a:r>
            <a:r>
              <a:rPr b="0" lang="pt-BR" sz="1800" spc="-1" strike="noStrike">
                <a:latin typeface="Arial"/>
              </a:rPr>
              <a:t>i</a:t>
            </a:r>
            <a:r>
              <a:rPr b="0" lang="pt-BR" sz="1800" spc="-1" strike="noStrike">
                <a:latin typeface="Arial"/>
              </a:rPr>
              <a:t>e</a:t>
            </a:r>
            <a:r>
              <a:rPr b="0" lang="pt-BR" sz="1800" spc="-1" strike="noStrike">
                <a:latin typeface="Arial"/>
              </a:rPr>
              <a:t>s </a:t>
            </a:r>
            <a:r>
              <a:rPr b="0" lang="pt-BR" sz="1800" spc="-1" strike="noStrike">
                <a:latin typeface="Arial"/>
              </a:rPr>
              <a:t>a</a:t>
            </a:r>
            <a:r>
              <a:rPr b="0" lang="pt-BR" sz="1800" spc="-1" strike="noStrike">
                <a:latin typeface="Arial"/>
              </a:rPr>
              <a:t>d</a:t>
            </a:r>
            <a:r>
              <a:rPr b="0" lang="pt-BR" sz="1800" spc="-1" strike="noStrike">
                <a:latin typeface="Arial"/>
              </a:rPr>
              <a:t>d</a:t>
            </a:r>
            <a:r>
              <a:rPr b="0" lang="pt-BR" sz="1800" spc="-1" strike="noStrike">
                <a:latin typeface="Arial"/>
              </a:rPr>
              <a:t>it</a:t>
            </a:r>
            <a:r>
              <a:rPr b="0" lang="pt-BR" sz="1800" spc="-1" strike="noStrike">
                <a:latin typeface="Arial"/>
              </a:rPr>
              <a:t>i</a:t>
            </a:r>
            <a:r>
              <a:rPr b="0" lang="pt-BR" sz="1800" spc="-1" strike="noStrike">
                <a:latin typeface="Arial"/>
              </a:rPr>
              <a:t>o</a:t>
            </a:r>
            <a:r>
              <a:rPr b="0" lang="pt-BR" sz="1800" spc="-1" strike="noStrike">
                <a:latin typeface="Arial"/>
              </a:rPr>
              <a:t>n</a:t>
            </a:r>
            <a:r>
              <a:rPr b="0" lang="pt-BR" sz="1800" spc="-1" strike="noStrike">
                <a:latin typeface="Arial"/>
              </a:rPr>
              <a:t>a</a:t>
            </a:r>
            <a:r>
              <a:rPr b="0" lang="pt-BR" sz="1800" spc="-1" strike="noStrike">
                <a:latin typeface="Arial"/>
              </a:rPr>
              <a:t>l </a:t>
            </a:r>
            <a:r>
              <a:rPr b="0" lang="pt-BR" sz="1800" spc="-1" strike="noStrike">
                <a:latin typeface="Arial"/>
              </a:rPr>
              <a:t>fi</a:t>
            </a:r>
            <a:r>
              <a:rPr b="0" lang="pt-BR" sz="1800" spc="-1" strike="noStrike">
                <a:latin typeface="Arial"/>
              </a:rPr>
              <a:t>lt</a:t>
            </a:r>
            <a:r>
              <a:rPr b="0" lang="pt-BR" sz="1800" spc="-1" strike="noStrike">
                <a:latin typeface="Arial"/>
              </a:rPr>
              <a:t>e</a:t>
            </a:r>
            <a:r>
              <a:rPr b="0" lang="pt-BR" sz="1800" spc="-1" strike="noStrike">
                <a:latin typeface="Arial"/>
              </a:rPr>
              <a:t>r </a:t>
            </a:r>
            <a:r>
              <a:rPr b="0" lang="pt-BR" sz="1800" spc="-1" strike="noStrike">
                <a:latin typeface="Arial"/>
              </a:rPr>
              <a:t>c</a:t>
            </a:r>
            <a:r>
              <a:rPr b="0" lang="pt-BR" sz="1800" spc="-1" strike="noStrike">
                <a:latin typeface="Arial"/>
              </a:rPr>
              <a:t>o</a:t>
            </a:r>
            <a:r>
              <a:rPr b="0" lang="pt-BR" sz="1800" spc="-1" strike="noStrike">
                <a:latin typeface="Arial"/>
              </a:rPr>
              <a:t>n</a:t>
            </a:r>
            <a:r>
              <a:rPr b="0" lang="pt-BR" sz="1800" spc="-1" strike="noStrike">
                <a:latin typeface="Arial"/>
              </a:rPr>
              <a:t>d</a:t>
            </a:r>
            <a:r>
              <a:rPr b="0" lang="pt-BR" sz="1800" spc="-1" strike="noStrike">
                <a:latin typeface="Arial"/>
              </a:rPr>
              <a:t>it</a:t>
            </a:r>
            <a:r>
              <a:rPr b="0" lang="pt-BR" sz="1800" spc="-1" strike="noStrike">
                <a:latin typeface="Arial"/>
              </a:rPr>
              <a:t>i</a:t>
            </a:r>
            <a:r>
              <a:rPr b="0" lang="pt-BR" sz="1800" spc="-1" strike="noStrike">
                <a:latin typeface="Arial"/>
              </a:rPr>
              <a:t>o</a:t>
            </a:r>
            <a:r>
              <a:rPr b="0" lang="pt-BR" sz="1800" spc="-1" strike="noStrike">
                <a:latin typeface="Arial"/>
              </a:rPr>
              <a:t>n</a:t>
            </a:r>
            <a:r>
              <a:rPr b="0" lang="pt-BR" sz="1800" spc="-1" strike="noStrike">
                <a:latin typeface="Arial"/>
              </a:rPr>
              <a:t>s</a:t>
            </a:r>
            <a:endParaRPr b="0" lang="pt-BR" sz="1800" spc="-1" strike="noStrike">
              <a:latin typeface="Arial"/>
            </a:endParaRPr>
          </a:p>
          <a:p>
            <a:r>
              <a:rPr b="0" lang="pt-BR" sz="1800" spc="-1" strike="noStrike">
                <a:latin typeface="Arial"/>
              </a:rPr>
              <a:t>P</a:t>
            </a:r>
            <a:r>
              <a:rPr b="0" lang="pt-BR" sz="1800" spc="-1" strike="noStrike">
                <a:latin typeface="Arial"/>
              </a:rPr>
              <a:t>a</a:t>
            </a:r>
            <a:r>
              <a:rPr b="0" lang="pt-BR" sz="1800" spc="-1" strike="noStrike">
                <a:latin typeface="Arial"/>
              </a:rPr>
              <a:t>y</a:t>
            </a:r>
            <a:r>
              <a:rPr b="0" lang="pt-BR" sz="1800" spc="-1" strike="noStrike">
                <a:latin typeface="Arial"/>
              </a:rPr>
              <a:t>l</a:t>
            </a:r>
            <a:r>
              <a:rPr b="0" lang="pt-BR" sz="1800" spc="-1" strike="noStrike">
                <a:latin typeface="Arial"/>
              </a:rPr>
              <a:t>o</a:t>
            </a:r>
            <a:r>
              <a:rPr b="0" lang="pt-BR" sz="1800" spc="-1" strike="noStrike">
                <a:latin typeface="Arial"/>
              </a:rPr>
              <a:t>a</a:t>
            </a:r>
            <a:r>
              <a:rPr b="0" lang="pt-BR" sz="1800" spc="-1" strike="noStrike">
                <a:latin typeface="Arial"/>
              </a:rPr>
              <a:t>d</a:t>
            </a:r>
            <a:r>
              <a:rPr b="0" lang="pt-BR" sz="1800" spc="-1" strike="noStrike">
                <a:latin typeface="Arial"/>
              </a:rPr>
              <a:t>_</a:t>
            </a:r>
            <a:r>
              <a:rPr b="0" lang="pt-BR" sz="1800" spc="-1" strike="noStrike">
                <a:latin typeface="Arial"/>
              </a:rPr>
              <a:t>M</a:t>
            </a:r>
            <a:r>
              <a:rPr b="0" lang="pt-BR" sz="1800" spc="-1" strike="noStrike">
                <a:latin typeface="Arial"/>
              </a:rPr>
              <a:t>A</a:t>
            </a:r>
            <a:r>
              <a:rPr b="0" lang="pt-BR" sz="1800" spc="-1" strike="noStrike">
                <a:latin typeface="Arial"/>
              </a:rPr>
              <a:t>S</a:t>
            </a:r>
            <a:r>
              <a:rPr b="0" lang="pt-BR" sz="1800" spc="-1" strike="noStrike">
                <a:latin typeface="Arial"/>
              </a:rPr>
              <a:t>S</a:t>
            </a:r>
            <a:r>
              <a:rPr b="0" lang="pt-BR" sz="1800" spc="-1" strike="noStrike">
                <a:latin typeface="Arial"/>
              </a:rPr>
              <a:t>_</a:t>
            </a:r>
            <a:r>
              <a:rPr b="0" lang="pt-BR" sz="1800" spc="-1" strike="noStrike">
                <a:latin typeface="Arial"/>
              </a:rPr>
              <a:t>K</a:t>
            </a:r>
            <a:r>
              <a:rPr b="0" lang="pt-BR" sz="1800" spc="-1" strike="noStrike">
                <a:latin typeface="Arial"/>
              </a:rPr>
              <a:t>G</a:t>
            </a:r>
            <a:r>
              <a:rPr b="0" lang="pt-BR" sz="1800" spc="-1" strike="noStrike">
                <a:latin typeface="Arial"/>
              </a:rPr>
              <a:t>_ </a:t>
            </a:r>
            <a:r>
              <a:rPr b="0" lang="pt-BR" sz="1800" spc="-1" strike="noStrike">
                <a:latin typeface="Arial"/>
              </a:rPr>
              <a:t>&gt;</a:t>
            </a:r>
            <a:r>
              <a:rPr b="0" lang="pt-BR" sz="1800" spc="-1" strike="noStrike">
                <a:latin typeface="Arial"/>
              </a:rPr>
              <a:t> </a:t>
            </a:r>
            <a:r>
              <a:rPr b="0" lang="pt-BR" sz="1800" spc="-1" strike="noStrike">
                <a:latin typeface="Arial"/>
              </a:rPr>
              <a:t>4</a:t>
            </a:r>
            <a:r>
              <a:rPr b="0" lang="pt-BR" sz="1800" spc="-1" strike="noStrike">
                <a:latin typeface="Arial"/>
              </a:rPr>
              <a:t>0</a:t>
            </a:r>
            <a:r>
              <a:rPr b="0" lang="pt-BR" sz="1800" spc="-1" strike="noStrike">
                <a:latin typeface="Arial"/>
              </a:rPr>
              <a:t>0</a:t>
            </a:r>
            <a:r>
              <a:rPr b="0" lang="pt-BR" sz="1800" spc="-1" strike="noStrike">
                <a:latin typeface="Arial"/>
              </a:rPr>
              <a:t>0 </a:t>
            </a:r>
            <a:r>
              <a:rPr b="0" lang="pt-BR" sz="1800" spc="-1" strike="noStrike">
                <a:latin typeface="Arial"/>
              </a:rPr>
              <a:t>A</a:t>
            </a:r>
            <a:r>
              <a:rPr b="0" lang="pt-BR" sz="1800" spc="-1" strike="noStrike">
                <a:latin typeface="Arial"/>
              </a:rPr>
              <a:t>N</a:t>
            </a:r>
            <a:r>
              <a:rPr b="0" lang="pt-BR" sz="1800" spc="-1" strike="noStrike">
                <a:latin typeface="Arial"/>
              </a:rPr>
              <a:t>D</a:t>
            </a:r>
            <a:r>
              <a:rPr b="0" lang="pt-BR" sz="1800" spc="-1" strike="noStrike">
                <a:latin typeface="Arial"/>
              </a:rPr>
              <a:t> </a:t>
            </a:r>
            <a:r>
              <a:rPr b="0" lang="pt-BR" sz="1800" spc="-1" strike="noStrike">
                <a:latin typeface="Arial"/>
              </a:rPr>
              <a:t>P</a:t>
            </a:r>
            <a:r>
              <a:rPr b="0" lang="pt-BR" sz="1800" spc="-1" strike="noStrike">
                <a:latin typeface="Arial"/>
              </a:rPr>
              <a:t>a</a:t>
            </a:r>
            <a:r>
              <a:rPr b="0" lang="pt-BR" sz="1800" spc="-1" strike="noStrike">
                <a:latin typeface="Arial"/>
              </a:rPr>
              <a:t>y</a:t>
            </a:r>
            <a:r>
              <a:rPr b="0" lang="pt-BR" sz="1800" spc="-1" strike="noStrike">
                <a:latin typeface="Arial"/>
              </a:rPr>
              <a:t>l</a:t>
            </a:r>
            <a:r>
              <a:rPr b="0" lang="pt-BR" sz="1800" spc="-1" strike="noStrike">
                <a:latin typeface="Arial"/>
              </a:rPr>
              <a:t>o</a:t>
            </a:r>
            <a:r>
              <a:rPr b="0" lang="pt-BR" sz="1800" spc="-1" strike="noStrike">
                <a:latin typeface="Arial"/>
              </a:rPr>
              <a:t>a</a:t>
            </a:r>
            <a:r>
              <a:rPr b="0" lang="pt-BR" sz="1800" spc="-1" strike="noStrike">
                <a:latin typeface="Arial"/>
              </a:rPr>
              <a:t>d</a:t>
            </a:r>
            <a:r>
              <a:rPr b="0" lang="pt-BR" sz="1800" spc="-1" strike="noStrike">
                <a:latin typeface="Arial"/>
              </a:rPr>
              <a:t>_</a:t>
            </a:r>
            <a:r>
              <a:rPr b="0" lang="pt-BR" sz="1800" spc="-1" strike="noStrike">
                <a:latin typeface="Arial"/>
              </a:rPr>
              <a:t>M</a:t>
            </a:r>
            <a:r>
              <a:rPr b="0" lang="pt-BR" sz="1800" spc="-1" strike="noStrike">
                <a:latin typeface="Arial"/>
              </a:rPr>
              <a:t>A</a:t>
            </a:r>
            <a:r>
              <a:rPr b="0" lang="pt-BR" sz="1800" spc="-1" strike="noStrike">
                <a:latin typeface="Arial"/>
              </a:rPr>
              <a:t>S</a:t>
            </a:r>
            <a:r>
              <a:rPr b="0" lang="pt-BR" sz="1800" spc="-1" strike="noStrike">
                <a:latin typeface="Arial"/>
              </a:rPr>
              <a:t>S</a:t>
            </a:r>
            <a:r>
              <a:rPr b="0" lang="pt-BR" sz="1800" spc="-1" strike="noStrike">
                <a:latin typeface="Arial"/>
              </a:rPr>
              <a:t>_</a:t>
            </a:r>
            <a:r>
              <a:rPr b="0" lang="pt-BR" sz="1800" spc="-1" strike="noStrike">
                <a:latin typeface="Arial"/>
              </a:rPr>
              <a:t>K</a:t>
            </a:r>
            <a:r>
              <a:rPr b="0" lang="pt-BR" sz="1800" spc="-1" strike="noStrike">
                <a:latin typeface="Arial"/>
              </a:rPr>
              <a:t>G</a:t>
            </a:r>
            <a:r>
              <a:rPr b="0" lang="pt-BR" sz="1800" spc="-1" strike="noStrike">
                <a:latin typeface="Arial"/>
              </a:rPr>
              <a:t>_ </a:t>
            </a:r>
            <a:r>
              <a:rPr b="0" lang="pt-BR" sz="1800" spc="-1" strike="noStrike">
                <a:latin typeface="Arial"/>
              </a:rPr>
              <a:t>&lt;</a:t>
            </a:r>
            <a:r>
              <a:rPr b="0" lang="pt-BR" sz="1800" spc="-1" strike="noStrike">
                <a:latin typeface="Arial"/>
              </a:rPr>
              <a:t> </a:t>
            </a:r>
            <a:r>
              <a:rPr b="0" lang="pt-BR" sz="1800" spc="-1" strike="noStrike">
                <a:latin typeface="Arial"/>
              </a:rPr>
              <a:t>6</a:t>
            </a:r>
            <a:r>
              <a:rPr b="0" lang="pt-BR" sz="1800" spc="-1" strike="noStrike">
                <a:latin typeface="Arial"/>
              </a:rPr>
              <a:t>0</a:t>
            </a:r>
            <a:r>
              <a:rPr b="0" lang="pt-BR" sz="1800" spc="-1" strike="noStrike">
                <a:latin typeface="Arial"/>
              </a:rPr>
              <a:t>0</a:t>
            </a:r>
            <a:r>
              <a:rPr b="0" lang="pt-BR" sz="1800" spc="-1" strike="noStrike">
                <a:latin typeface="Arial"/>
              </a:rPr>
              <a:t>0</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630472FC-BDF8-40F8-AE87-734F97FD1EDF}" type="slidenum">
              <a:rPr b="0" lang="en-US" sz="1600" spc="-1" strike="noStrike">
                <a:solidFill>
                  <a:srgbClr val="1c7ddb"/>
                </a:solidFill>
                <a:latin typeface="Abadi"/>
              </a:rPr>
              <a:t>2</a:t>
            </a:fld>
            <a:endParaRPr b="0" lang="pt-BR" sz="1600" spc="-1" strike="noStrike">
              <a:latin typeface="Arial"/>
            </a:endParaRPr>
          </a:p>
        </p:txBody>
      </p:sp>
      <p:sp>
        <p:nvSpPr>
          <p:cNvPr id="164" name="CustomShape 2"/>
          <p:cNvSpPr/>
          <p:nvPr/>
        </p:nvSpPr>
        <p:spPr>
          <a:xfrm>
            <a:off x="842400" y="1440000"/>
            <a:ext cx="11037240" cy="5039640"/>
          </a:xfrm>
          <a:prstGeom prst="rect">
            <a:avLst/>
          </a:prstGeom>
          <a:noFill/>
          <a:ln w="0">
            <a:noFill/>
          </a:ln>
        </p:spPr>
        <p:style>
          <a:lnRef idx="0"/>
          <a:fillRef idx="0"/>
          <a:effectRef idx="0"/>
          <a:fontRef idx="minor"/>
        </p:style>
        <p:txBody>
          <a:bodyPr lIns="90000" rIns="90000" tIns="45000" bIns="45000">
            <a:normAutofit fontScale="61000"/>
          </a:bodyPr>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Summary of methodologies</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Collecting the data</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Web scraping</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Data wrangling</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EDA for data visualization</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EDA with SQL</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Map Analysis with Folium</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Dashboard with Plotly Dash</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Machine Learning Prediction</a:t>
            </a:r>
            <a:endParaRPr b="0" lang="pt-BR" sz="2200" spc="-1" strike="noStrike">
              <a:latin typeface="Arial"/>
            </a:endParaRPr>
          </a:p>
          <a:p>
            <a:pPr>
              <a:lnSpc>
                <a:spcPct val="100000"/>
              </a:lnSpc>
              <a:spcBef>
                <a:spcPts val="1400"/>
              </a:spcBef>
            </a:pPr>
            <a:endParaRPr b="0" lang="pt-BR" sz="2200" spc="-1" strike="noStrike">
              <a:latin typeface="Arial"/>
            </a:endParaRPr>
          </a:p>
          <a:p>
            <a:pPr marL="228600" indent="-227880">
              <a:lnSpc>
                <a:spcPct val="100000"/>
              </a:lnSpc>
              <a:spcBef>
                <a:spcPts val="1400"/>
              </a:spcBef>
              <a:buClr>
                <a:srgbClr val="292929"/>
              </a:buClr>
              <a:buFont typeface="Arial"/>
              <a:buChar char="•"/>
            </a:pPr>
            <a:r>
              <a:rPr b="0" lang="en-US" sz="2200" spc="-1" strike="noStrike">
                <a:solidFill>
                  <a:srgbClr val="292929"/>
                </a:solidFill>
                <a:latin typeface="Abadi"/>
                <a:ea typeface="DejaVu Sans"/>
              </a:rPr>
              <a:t>Summary of all results</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Exploratory data analysis results</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Interactive analytics demo in screenshots</a:t>
            </a:r>
            <a:endParaRPr b="0" lang="pt-BR" sz="2200" spc="-1" strike="noStrike">
              <a:latin typeface="Arial"/>
            </a:endParaRPr>
          </a:p>
          <a:p>
            <a:pPr lvl="1" marL="432000" indent="-21564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Predictive analysis results</a:t>
            </a:r>
            <a:endParaRPr b="0" lang="pt-BR" sz="2200" spc="-1" strike="noStrike">
              <a:latin typeface="Arial"/>
            </a:endParaRPr>
          </a:p>
        </p:txBody>
      </p:sp>
      <p:sp>
        <p:nvSpPr>
          <p:cNvPr id="165"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Executive Summary</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3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7708481-5A86-4611-8003-464940859520}" type="slidenum">
              <a:rPr b="0" lang="en-US" sz="1600" spc="-1" strike="noStrike">
                <a:solidFill>
                  <a:srgbClr val="1c7ddb"/>
                </a:solidFill>
                <a:latin typeface="Abadi"/>
              </a:rPr>
              <a:t>29</a:t>
            </a:fld>
            <a:endParaRPr b="0" lang="pt-BR" sz="1600" spc="-1" strike="noStrike">
              <a:latin typeface="Arial"/>
            </a:endParaRPr>
          </a:p>
        </p:txBody>
      </p:sp>
      <p:sp>
        <p:nvSpPr>
          <p:cNvPr id="33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pt-BR" sz="4000" spc="-1" strike="noStrike">
              <a:latin typeface="Arial"/>
            </a:endParaRPr>
          </a:p>
        </p:txBody>
      </p:sp>
      <p:pic>
        <p:nvPicPr>
          <p:cNvPr id="338" name="" descr=""/>
          <p:cNvPicPr/>
          <p:nvPr/>
        </p:nvPicPr>
        <p:blipFill>
          <a:blip r:embed="rId2"/>
          <a:stretch/>
        </p:blipFill>
        <p:spPr>
          <a:xfrm>
            <a:off x="2340360" y="1388880"/>
            <a:ext cx="6839640" cy="1902240"/>
          </a:xfrm>
          <a:prstGeom prst="rect">
            <a:avLst/>
          </a:prstGeom>
          <a:ln w="0">
            <a:noFill/>
          </a:ln>
        </p:spPr>
      </p:pic>
      <p:sp>
        <p:nvSpPr>
          <p:cNvPr id="339" name="TextShape 3"/>
          <p:cNvSpPr txBox="1"/>
          <p:nvPr/>
        </p:nvSpPr>
        <p:spPr>
          <a:xfrm>
            <a:off x="2808720" y="3960000"/>
            <a:ext cx="6371280" cy="1114560"/>
          </a:xfrm>
          <a:prstGeom prst="rect">
            <a:avLst/>
          </a:prstGeom>
          <a:noFill/>
          <a:ln w="0">
            <a:noFill/>
          </a:ln>
        </p:spPr>
        <p:txBody>
          <a:bodyPr lIns="90000" rIns="90000" tIns="45000" bIns="45000">
            <a:noAutofit/>
          </a:bodyPr>
          <a:p>
            <a:r>
              <a:rPr b="0" lang="pt-BR" sz="1800" spc="-1" strike="noStrike">
                <a:latin typeface="Arial"/>
              </a:rPr>
              <a:t>H</a:t>
            </a:r>
            <a:r>
              <a:rPr b="0" lang="pt-BR" sz="1800" spc="-1" strike="noStrike">
                <a:latin typeface="Arial"/>
              </a:rPr>
              <a:t>e</a:t>
            </a:r>
            <a:r>
              <a:rPr b="0" lang="pt-BR" sz="1800" spc="-1" strike="noStrike">
                <a:latin typeface="Arial"/>
              </a:rPr>
              <a:t>r</a:t>
            </a:r>
            <a:r>
              <a:rPr b="0" lang="pt-BR" sz="1800" spc="-1" strike="noStrike">
                <a:latin typeface="Arial"/>
              </a:rPr>
              <a:t>e </a:t>
            </a:r>
            <a:r>
              <a:rPr b="0" lang="pt-BR" sz="1800" spc="-1" strike="noStrike">
                <a:latin typeface="Arial"/>
              </a:rPr>
              <a:t>w</a:t>
            </a:r>
            <a:r>
              <a:rPr b="0" lang="pt-BR" sz="1800" spc="-1" strike="noStrike">
                <a:latin typeface="Arial"/>
              </a:rPr>
              <a:t>e </a:t>
            </a:r>
            <a:r>
              <a:rPr b="0" lang="pt-BR" sz="1800" spc="-1" strike="noStrike">
                <a:latin typeface="Arial"/>
              </a:rPr>
              <a:t>u</a:t>
            </a:r>
            <a:r>
              <a:rPr b="0" lang="pt-BR" sz="1800" spc="-1" strike="noStrike">
                <a:latin typeface="Arial"/>
              </a:rPr>
              <a:t>s</a:t>
            </a:r>
            <a:r>
              <a:rPr b="0" lang="pt-BR" sz="1800" spc="-1" strike="noStrike">
                <a:latin typeface="Arial"/>
              </a:rPr>
              <a:t>e </a:t>
            </a:r>
            <a:r>
              <a:rPr b="0" lang="pt-BR" sz="1800" spc="-1" strike="noStrike">
                <a:latin typeface="Arial"/>
              </a:rPr>
              <a:t>G</a:t>
            </a:r>
            <a:r>
              <a:rPr b="0" lang="pt-BR" sz="1800" spc="-1" strike="noStrike">
                <a:latin typeface="Arial"/>
              </a:rPr>
              <a:t>R</a:t>
            </a:r>
            <a:r>
              <a:rPr b="0" lang="pt-BR" sz="1800" spc="-1" strike="noStrike">
                <a:latin typeface="Arial"/>
              </a:rPr>
              <a:t>O</a:t>
            </a:r>
            <a:r>
              <a:rPr b="0" lang="pt-BR" sz="1800" spc="-1" strike="noStrike">
                <a:latin typeface="Arial"/>
              </a:rPr>
              <a:t>U</a:t>
            </a:r>
            <a:r>
              <a:rPr b="0" lang="pt-BR" sz="1800" spc="-1" strike="noStrike">
                <a:latin typeface="Arial"/>
              </a:rPr>
              <a:t>P</a:t>
            </a:r>
            <a:r>
              <a:rPr b="0" lang="pt-BR" sz="1800" spc="-1" strike="noStrike">
                <a:latin typeface="Arial"/>
              </a:rPr>
              <a:t> </a:t>
            </a:r>
            <a:r>
              <a:rPr b="0" lang="pt-BR" sz="1800" spc="-1" strike="noStrike">
                <a:latin typeface="Arial"/>
              </a:rPr>
              <a:t>B</a:t>
            </a:r>
            <a:r>
              <a:rPr b="0" lang="pt-BR" sz="1800" spc="-1" strike="noStrike">
                <a:latin typeface="Arial"/>
              </a:rPr>
              <a:t>Y</a:t>
            </a:r>
            <a:r>
              <a:rPr b="0" lang="pt-BR" sz="1800" spc="-1" strike="noStrike">
                <a:latin typeface="Arial"/>
              </a:rPr>
              <a:t> </a:t>
            </a:r>
            <a:r>
              <a:rPr b="0" lang="pt-BR" sz="1800" spc="-1" strike="noStrike">
                <a:latin typeface="Arial"/>
              </a:rPr>
              <a:t>c</a:t>
            </a:r>
            <a:r>
              <a:rPr b="0" lang="pt-BR" sz="1800" spc="-1" strike="noStrike">
                <a:latin typeface="Arial"/>
              </a:rPr>
              <a:t>l</a:t>
            </a:r>
            <a:r>
              <a:rPr b="0" lang="pt-BR" sz="1800" spc="-1" strike="noStrike">
                <a:latin typeface="Arial"/>
              </a:rPr>
              <a:t>a</a:t>
            </a:r>
            <a:r>
              <a:rPr b="0" lang="pt-BR" sz="1800" spc="-1" strike="noStrike">
                <a:latin typeface="Arial"/>
              </a:rPr>
              <a:t>u</a:t>
            </a:r>
            <a:r>
              <a:rPr b="0" lang="pt-BR" sz="1800" spc="-1" strike="noStrike">
                <a:latin typeface="Arial"/>
              </a:rPr>
              <a:t>s</a:t>
            </a:r>
            <a:r>
              <a:rPr b="0" lang="pt-BR" sz="1800" spc="-1" strike="noStrike">
                <a:latin typeface="Arial"/>
              </a:rPr>
              <a:t>e </a:t>
            </a:r>
            <a:r>
              <a:rPr b="0" lang="pt-BR" sz="1800" spc="-1" strike="noStrike">
                <a:latin typeface="Arial"/>
              </a:rPr>
              <a:t>t</a:t>
            </a:r>
            <a:r>
              <a:rPr b="0" lang="pt-BR" sz="1800" spc="-1" strike="noStrike">
                <a:latin typeface="Arial"/>
              </a:rPr>
              <a:t>o </a:t>
            </a:r>
            <a:r>
              <a:rPr b="0" lang="pt-BR" sz="1800" spc="-1" strike="noStrike">
                <a:latin typeface="Arial"/>
              </a:rPr>
              <a:t>g</a:t>
            </a:r>
            <a:r>
              <a:rPr b="0" lang="pt-BR" sz="1800" spc="-1" strike="noStrike">
                <a:latin typeface="Arial"/>
              </a:rPr>
              <a:t>r</a:t>
            </a:r>
            <a:r>
              <a:rPr b="0" lang="pt-BR" sz="1800" spc="-1" strike="noStrike">
                <a:latin typeface="Arial"/>
              </a:rPr>
              <a:t>o</a:t>
            </a:r>
            <a:r>
              <a:rPr b="0" lang="pt-BR" sz="1800" spc="-1" strike="noStrike">
                <a:latin typeface="Arial"/>
              </a:rPr>
              <a:t>u</a:t>
            </a:r>
            <a:r>
              <a:rPr b="0" lang="pt-BR" sz="1800" spc="-1" strike="noStrike">
                <a:latin typeface="Arial"/>
              </a:rPr>
              <a:t>p </a:t>
            </a:r>
            <a:r>
              <a:rPr b="0" lang="pt-BR" sz="1800" spc="-1" strike="noStrike">
                <a:latin typeface="Arial"/>
              </a:rPr>
              <a:t>t</a:t>
            </a:r>
            <a:r>
              <a:rPr b="0" lang="pt-BR" sz="1800" spc="-1" strike="noStrike">
                <a:latin typeface="Arial"/>
              </a:rPr>
              <a:t>h</a:t>
            </a:r>
            <a:r>
              <a:rPr b="0" lang="pt-BR" sz="1800" spc="-1" strike="noStrike">
                <a:latin typeface="Arial"/>
              </a:rPr>
              <a:t>e </a:t>
            </a:r>
            <a:r>
              <a:rPr b="0" lang="pt-BR" sz="1800" spc="-1" strike="noStrike">
                <a:latin typeface="Arial"/>
              </a:rPr>
              <a:t>u</a:t>
            </a:r>
            <a:r>
              <a:rPr b="0" lang="pt-BR" sz="1800" spc="-1" strike="noStrike">
                <a:latin typeface="Arial"/>
              </a:rPr>
              <a:t>n</a:t>
            </a:r>
            <a:r>
              <a:rPr b="0" lang="pt-BR" sz="1800" spc="-1" strike="noStrike">
                <a:latin typeface="Arial"/>
              </a:rPr>
              <a:t>i</a:t>
            </a:r>
            <a:r>
              <a:rPr b="0" lang="pt-BR" sz="1800" spc="-1" strike="noStrike">
                <a:latin typeface="Arial"/>
              </a:rPr>
              <a:t>q</a:t>
            </a:r>
            <a:r>
              <a:rPr b="0" lang="pt-BR" sz="1800" spc="-1" strike="noStrike">
                <a:latin typeface="Arial"/>
              </a:rPr>
              <a:t>u</a:t>
            </a:r>
            <a:r>
              <a:rPr b="0" lang="pt-BR" sz="1800" spc="-1" strike="noStrike">
                <a:latin typeface="Arial"/>
              </a:rPr>
              <a:t>e </a:t>
            </a:r>
            <a:r>
              <a:rPr b="0" lang="pt-BR" sz="1800" spc="-1" strike="noStrike">
                <a:latin typeface="Arial"/>
              </a:rPr>
              <a:t>M</a:t>
            </a:r>
            <a:r>
              <a:rPr b="0" lang="pt-BR" sz="1800" spc="-1" strike="noStrike">
                <a:latin typeface="Arial"/>
              </a:rPr>
              <a:t>i</a:t>
            </a:r>
            <a:r>
              <a:rPr b="0" lang="pt-BR" sz="1800" spc="-1" strike="noStrike">
                <a:latin typeface="Arial"/>
              </a:rPr>
              <a:t>s</a:t>
            </a:r>
            <a:r>
              <a:rPr b="0" lang="pt-BR" sz="1800" spc="-1" strike="noStrike">
                <a:latin typeface="Arial"/>
              </a:rPr>
              <a:t>s</a:t>
            </a:r>
            <a:r>
              <a:rPr b="0" lang="pt-BR" sz="1800" spc="-1" strike="noStrike">
                <a:latin typeface="Arial"/>
              </a:rPr>
              <a:t>i</a:t>
            </a:r>
            <a:r>
              <a:rPr b="0" lang="pt-BR" sz="1800" spc="-1" strike="noStrike">
                <a:latin typeface="Arial"/>
              </a:rPr>
              <a:t>o</a:t>
            </a:r>
            <a:r>
              <a:rPr b="0" lang="pt-BR" sz="1800" spc="-1" strike="noStrike">
                <a:latin typeface="Arial"/>
              </a:rPr>
              <a:t>n</a:t>
            </a:r>
            <a:r>
              <a:rPr b="0" lang="pt-BR" sz="1800" spc="-1" strike="noStrike">
                <a:latin typeface="Arial"/>
              </a:rPr>
              <a:t>_</a:t>
            </a:r>
            <a:r>
              <a:rPr b="0" lang="pt-BR" sz="1800" spc="-1" strike="noStrike">
                <a:latin typeface="Arial"/>
              </a:rPr>
              <a:t>O</a:t>
            </a:r>
            <a:r>
              <a:rPr b="0" lang="pt-BR" sz="1800" spc="-1" strike="noStrike">
                <a:latin typeface="Arial"/>
              </a:rPr>
              <a:t>u</a:t>
            </a:r>
            <a:r>
              <a:rPr b="0" lang="pt-BR" sz="1800" spc="-1" strike="noStrike">
                <a:latin typeface="Arial"/>
              </a:rPr>
              <a:t>t</a:t>
            </a:r>
            <a:r>
              <a:rPr b="0" lang="pt-BR" sz="1800" spc="-1" strike="noStrike">
                <a:latin typeface="Arial"/>
              </a:rPr>
              <a:t>c</a:t>
            </a:r>
            <a:r>
              <a:rPr b="0" lang="pt-BR" sz="1800" spc="-1" strike="noStrike">
                <a:latin typeface="Arial"/>
              </a:rPr>
              <a:t>o</a:t>
            </a:r>
            <a:r>
              <a:rPr b="0" lang="pt-BR" sz="1800" spc="-1" strike="noStrike">
                <a:latin typeface="Arial"/>
              </a:rPr>
              <a:t>m</a:t>
            </a:r>
            <a:r>
              <a:rPr b="0" lang="pt-BR" sz="1800" spc="-1" strike="noStrike">
                <a:latin typeface="Arial"/>
              </a:rPr>
              <a:t>e </a:t>
            </a:r>
            <a:r>
              <a:rPr b="0" lang="pt-BR" sz="1800" spc="-1" strike="noStrike">
                <a:latin typeface="Arial"/>
              </a:rPr>
              <a:t>a</a:t>
            </a:r>
            <a:r>
              <a:rPr b="0" lang="pt-BR" sz="1800" spc="-1" strike="noStrike">
                <a:latin typeface="Arial"/>
              </a:rPr>
              <a:t>n</a:t>
            </a:r>
            <a:r>
              <a:rPr b="0" lang="pt-BR" sz="1800" spc="-1" strike="noStrike">
                <a:latin typeface="Arial"/>
              </a:rPr>
              <a:t>d </a:t>
            </a:r>
            <a:r>
              <a:rPr b="0" lang="pt-BR" sz="1800" spc="-1" strike="noStrike">
                <a:latin typeface="Arial"/>
              </a:rPr>
              <a:t>it</a:t>
            </a:r>
            <a:r>
              <a:rPr b="0" lang="pt-BR" sz="1800" spc="-1" strike="noStrike">
                <a:latin typeface="Arial"/>
              </a:rPr>
              <a:t>s </a:t>
            </a:r>
            <a:r>
              <a:rPr b="0" lang="pt-BR" sz="1800" spc="-1" strike="noStrike">
                <a:latin typeface="Arial"/>
              </a:rPr>
              <a:t>c</a:t>
            </a:r>
            <a:r>
              <a:rPr b="0" lang="pt-BR" sz="1800" spc="-1" strike="noStrike">
                <a:latin typeface="Arial"/>
              </a:rPr>
              <a:t>o</a:t>
            </a:r>
            <a:r>
              <a:rPr b="0" lang="pt-BR" sz="1800" spc="-1" strike="noStrike">
                <a:latin typeface="Arial"/>
              </a:rPr>
              <a:t>u</a:t>
            </a:r>
            <a:r>
              <a:rPr b="0" lang="pt-BR" sz="1800" spc="-1" strike="noStrike">
                <a:latin typeface="Arial"/>
              </a:rPr>
              <a:t>n</a:t>
            </a:r>
            <a:r>
              <a:rPr b="0" lang="pt-BR" sz="1800" spc="-1" strike="noStrike">
                <a:latin typeface="Arial"/>
              </a:rPr>
              <a:t>t </a:t>
            </a:r>
            <a:r>
              <a:rPr b="0" lang="pt-BR" sz="1800" spc="-1" strike="noStrike">
                <a:latin typeface="Arial"/>
              </a:rPr>
              <a:t>w</a:t>
            </a:r>
            <a:r>
              <a:rPr b="0" lang="pt-BR" sz="1800" spc="-1" strike="noStrike">
                <a:latin typeface="Arial"/>
              </a:rPr>
              <a:t>it</a:t>
            </a:r>
            <a:r>
              <a:rPr b="0" lang="pt-BR" sz="1800" spc="-1" strike="noStrike">
                <a:latin typeface="Arial"/>
              </a:rPr>
              <a:t>h </a:t>
            </a:r>
            <a:r>
              <a:rPr b="0" lang="pt-BR" sz="1800" spc="-1" strike="noStrike">
                <a:latin typeface="Arial"/>
              </a:rPr>
              <a:t>C</a:t>
            </a:r>
            <a:r>
              <a:rPr b="0" lang="pt-BR" sz="1800" spc="-1" strike="noStrike">
                <a:latin typeface="Arial"/>
              </a:rPr>
              <a:t>O</a:t>
            </a:r>
            <a:r>
              <a:rPr b="0" lang="pt-BR" sz="1800" spc="-1" strike="noStrike">
                <a:latin typeface="Arial"/>
              </a:rPr>
              <a:t>U</a:t>
            </a:r>
            <a:r>
              <a:rPr b="0" lang="pt-BR" sz="1800" spc="-1" strike="noStrike">
                <a:latin typeface="Arial"/>
              </a:rPr>
              <a:t>N</a:t>
            </a:r>
            <a:r>
              <a:rPr b="0" lang="pt-BR" sz="1800" spc="-1" strike="noStrike">
                <a:latin typeface="Arial"/>
              </a:rPr>
              <a:t>T</a:t>
            </a:r>
            <a:r>
              <a:rPr b="0" lang="pt-BR" sz="1800" spc="-1" strike="noStrike">
                <a:latin typeface="Arial"/>
              </a:rPr>
              <a:t> </a:t>
            </a:r>
            <a:r>
              <a:rPr b="0" lang="pt-BR" sz="1800" spc="-1" strike="noStrike">
                <a:latin typeface="Arial"/>
              </a:rPr>
              <a:t>c</a:t>
            </a:r>
            <a:r>
              <a:rPr b="0" lang="pt-BR" sz="1800" spc="-1" strike="noStrike">
                <a:latin typeface="Arial"/>
              </a:rPr>
              <a:t>l</a:t>
            </a:r>
            <a:r>
              <a:rPr b="0" lang="pt-BR" sz="1800" spc="-1" strike="noStrike">
                <a:latin typeface="Arial"/>
              </a:rPr>
              <a:t>a</a:t>
            </a:r>
            <a:r>
              <a:rPr b="0" lang="pt-BR" sz="1800" spc="-1" strike="noStrike">
                <a:latin typeface="Arial"/>
              </a:rPr>
              <a:t>u</a:t>
            </a:r>
            <a:r>
              <a:rPr b="0" lang="pt-BR" sz="1800" spc="-1" strike="noStrike">
                <a:latin typeface="Arial"/>
              </a:rPr>
              <a:t>s</a:t>
            </a:r>
            <a:r>
              <a:rPr b="0" lang="pt-BR" sz="1800" spc="-1" strike="noStrike">
                <a:latin typeface="Arial"/>
              </a:rPr>
              <a:t>e</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D250EB2-08D4-46E0-BEE7-5D428C063ACC}" type="slidenum">
              <a:rPr b="0" lang="en-US" sz="1600" spc="-1" strike="noStrike">
                <a:solidFill>
                  <a:srgbClr val="1c7ddb"/>
                </a:solidFill>
                <a:latin typeface="Abadi"/>
              </a:rPr>
              <a:t>30</a:t>
            </a:fld>
            <a:endParaRPr b="0" lang="pt-BR" sz="1600" spc="-1" strike="noStrike">
              <a:latin typeface="Arial"/>
            </a:endParaRPr>
          </a:p>
        </p:txBody>
      </p:sp>
      <p:sp>
        <p:nvSpPr>
          <p:cNvPr id="341"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Boosters Carried Maximum Payload</a:t>
            </a:r>
            <a:endParaRPr b="0" lang="pt-BR" sz="4000" spc="-1" strike="noStrike">
              <a:latin typeface="Arial"/>
            </a:endParaRPr>
          </a:p>
        </p:txBody>
      </p:sp>
      <p:pic>
        <p:nvPicPr>
          <p:cNvPr id="342" name="" descr=""/>
          <p:cNvPicPr/>
          <p:nvPr/>
        </p:nvPicPr>
        <p:blipFill>
          <a:blip r:embed="rId2"/>
          <a:stretch/>
        </p:blipFill>
        <p:spPr>
          <a:xfrm>
            <a:off x="1980000" y="1459440"/>
            <a:ext cx="7020000" cy="2068200"/>
          </a:xfrm>
          <a:prstGeom prst="rect">
            <a:avLst/>
          </a:prstGeom>
          <a:ln w="0">
            <a:noFill/>
          </a:ln>
        </p:spPr>
      </p:pic>
      <p:sp>
        <p:nvSpPr>
          <p:cNvPr id="343" name="TextShape 3"/>
          <p:cNvSpPr txBox="1"/>
          <p:nvPr/>
        </p:nvSpPr>
        <p:spPr>
          <a:xfrm>
            <a:off x="2675880" y="4437720"/>
            <a:ext cx="5784120" cy="962280"/>
          </a:xfrm>
          <a:prstGeom prst="rect">
            <a:avLst/>
          </a:prstGeom>
          <a:noFill/>
          <a:ln w="0">
            <a:noFill/>
          </a:ln>
        </p:spPr>
        <p:txBody>
          <a:bodyPr lIns="90000" rIns="90000" tIns="45000" bIns="45000">
            <a:noAutofit/>
          </a:bodyPr>
          <a:p>
            <a:r>
              <a:rPr b="0" lang="pt-BR" sz="1800" spc="-1" strike="noStrike">
                <a:latin typeface="Arial"/>
              </a:rPr>
              <a:t>Here we use subquery to get the maximum Payload and the clause WHERE to filter only Booster version that has Payload equal the maximum.</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4"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96824B1-72BF-498C-BF62-7843020F5255}" type="slidenum">
              <a:rPr b="0" lang="en-US" sz="1600" spc="-1" strike="noStrike">
                <a:solidFill>
                  <a:srgbClr val="1c7ddb"/>
                </a:solidFill>
                <a:latin typeface="Abadi"/>
              </a:rPr>
              <a:t>31</a:t>
            </a:fld>
            <a:endParaRPr b="0" lang="pt-BR" sz="1600" spc="-1" strike="noStrike">
              <a:latin typeface="Arial"/>
            </a:endParaRPr>
          </a:p>
        </p:txBody>
      </p:sp>
      <p:sp>
        <p:nvSpPr>
          <p:cNvPr id="345"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2015 Launch Records</a:t>
            </a:r>
            <a:endParaRPr b="0" lang="pt-BR" sz="4000" spc="-1" strike="noStrike">
              <a:latin typeface="Arial"/>
            </a:endParaRPr>
          </a:p>
        </p:txBody>
      </p:sp>
      <p:pic>
        <p:nvPicPr>
          <p:cNvPr id="346" name="" descr=""/>
          <p:cNvPicPr/>
          <p:nvPr/>
        </p:nvPicPr>
        <p:blipFill>
          <a:blip r:embed="rId2"/>
          <a:stretch/>
        </p:blipFill>
        <p:spPr>
          <a:xfrm>
            <a:off x="1265400" y="1440000"/>
            <a:ext cx="9534600" cy="1620000"/>
          </a:xfrm>
          <a:prstGeom prst="rect">
            <a:avLst/>
          </a:prstGeom>
          <a:ln w="0">
            <a:noFill/>
          </a:ln>
        </p:spPr>
      </p:pic>
      <p:sp>
        <p:nvSpPr>
          <p:cNvPr id="347" name="TextShape 3"/>
          <p:cNvSpPr txBox="1"/>
          <p:nvPr/>
        </p:nvSpPr>
        <p:spPr>
          <a:xfrm>
            <a:off x="1980000" y="3780000"/>
            <a:ext cx="7070760" cy="720000"/>
          </a:xfrm>
          <a:prstGeom prst="rect">
            <a:avLst/>
          </a:prstGeom>
          <a:noFill/>
          <a:ln w="0">
            <a:noFill/>
          </a:ln>
        </p:spPr>
        <p:txBody>
          <a:bodyPr lIns="90000" rIns="90000" tIns="45000" bIns="45000">
            <a:noAutofit/>
          </a:bodyPr>
          <a:p>
            <a:r>
              <a:rPr b="0" lang="pt-BR" sz="1800" spc="-1" strike="noStrike">
                <a:latin typeface="Arial"/>
              </a:rPr>
              <a:t>Here we use the % symbol to filter Mission Outcomes that has failed and happens in 2015 year.</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4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50B0923E-C0D2-4639-836A-370876F527DB}" type="slidenum">
              <a:rPr b="0" lang="en-US" sz="1600" spc="-1" strike="noStrike">
                <a:solidFill>
                  <a:srgbClr val="1c7ddb"/>
                </a:solidFill>
                <a:latin typeface="Abadi"/>
              </a:rPr>
              <a:t>32</a:t>
            </a:fld>
            <a:endParaRPr b="0" lang="pt-BR" sz="1600" spc="-1" strike="noStrike">
              <a:latin typeface="Arial"/>
            </a:endParaRPr>
          </a:p>
        </p:txBody>
      </p:sp>
      <p:sp>
        <p:nvSpPr>
          <p:cNvPr id="34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pt-BR" sz="4000" spc="-1" strike="noStrike">
              <a:latin typeface="Arial"/>
            </a:endParaRPr>
          </a:p>
        </p:txBody>
      </p:sp>
      <p:pic>
        <p:nvPicPr>
          <p:cNvPr id="350" name="" descr=""/>
          <p:cNvPicPr/>
          <p:nvPr/>
        </p:nvPicPr>
        <p:blipFill>
          <a:blip r:embed="rId2"/>
          <a:stretch/>
        </p:blipFill>
        <p:spPr>
          <a:xfrm>
            <a:off x="1620000" y="1440000"/>
            <a:ext cx="7920000" cy="3527280"/>
          </a:xfrm>
          <a:prstGeom prst="rect">
            <a:avLst/>
          </a:prstGeom>
          <a:ln w="0">
            <a:noFill/>
          </a:ln>
        </p:spPr>
      </p:pic>
      <p:sp>
        <p:nvSpPr>
          <p:cNvPr id="351" name="TextShape 3"/>
          <p:cNvSpPr txBox="1"/>
          <p:nvPr/>
        </p:nvSpPr>
        <p:spPr>
          <a:xfrm>
            <a:off x="1800000" y="5553720"/>
            <a:ext cx="7740000" cy="602280"/>
          </a:xfrm>
          <a:prstGeom prst="rect">
            <a:avLst/>
          </a:prstGeom>
          <a:noFill/>
          <a:ln w="0">
            <a:noFill/>
          </a:ln>
        </p:spPr>
        <p:txBody>
          <a:bodyPr lIns="90000" rIns="90000" tIns="45000" bIns="45000">
            <a:noAutofit/>
          </a:bodyPr>
          <a:p>
            <a:r>
              <a:rPr b="0" lang="pt-BR" sz="1800" spc="-1" strike="noStrike">
                <a:latin typeface="Arial"/>
              </a:rPr>
              <a:t>Here we use GROUP BY to group unique Landing_Outcome and COUNT to count its records. We use substr function to facilitate filter date as string.</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C855A77-1C83-4C00-9E8C-86E8C5511E2A}" type="slidenum">
              <a:rPr b="0" lang="en-US" sz="1600" spc="-1" strike="noStrike">
                <a:solidFill>
                  <a:srgbClr val="1c7ddb"/>
                </a:solidFill>
                <a:latin typeface="Abadi"/>
              </a:rPr>
              <a:t>33</a:t>
            </a:fld>
            <a:endParaRPr b="0" lang="pt-BR" sz="1600" spc="-1" strike="noStrike">
              <a:latin typeface="Arial"/>
            </a:endParaRPr>
          </a:p>
        </p:txBody>
      </p:sp>
      <p:sp>
        <p:nvSpPr>
          <p:cNvPr id="35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All launch sites global map markers</a:t>
            </a:r>
            <a:endParaRPr b="0" lang="pt-BR" sz="4000" spc="-1" strike="noStrike">
              <a:latin typeface="Arial"/>
            </a:endParaRPr>
          </a:p>
        </p:txBody>
      </p:sp>
      <p:pic>
        <p:nvPicPr>
          <p:cNvPr id="354" name="" descr=""/>
          <p:cNvPicPr/>
          <p:nvPr/>
        </p:nvPicPr>
        <p:blipFill>
          <a:blip r:embed="rId2"/>
          <a:stretch/>
        </p:blipFill>
        <p:spPr>
          <a:xfrm>
            <a:off x="3240000" y="1440000"/>
            <a:ext cx="4860000" cy="4738320"/>
          </a:xfrm>
          <a:prstGeom prst="rect">
            <a:avLst/>
          </a:prstGeom>
          <a:ln w="0">
            <a:noFill/>
          </a:ln>
        </p:spPr>
      </p:pic>
      <p:sp>
        <p:nvSpPr>
          <p:cNvPr id="355" name="TextShape 3"/>
          <p:cNvSpPr txBox="1"/>
          <p:nvPr/>
        </p:nvSpPr>
        <p:spPr>
          <a:xfrm>
            <a:off x="1260000" y="6255360"/>
            <a:ext cx="8716680" cy="602640"/>
          </a:xfrm>
          <a:prstGeom prst="rect">
            <a:avLst/>
          </a:prstGeom>
          <a:noFill/>
          <a:ln w="0">
            <a:noFill/>
          </a:ln>
        </p:spPr>
        <p:txBody>
          <a:bodyPr lIns="90000" rIns="90000" tIns="45000" bIns="45000">
            <a:noAutofit/>
          </a:bodyPr>
          <a:p>
            <a:r>
              <a:rPr b="0" lang="pt-BR" sz="1800" spc="-1" strike="noStrike">
                <a:latin typeface="Arial"/>
              </a:rPr>
              <a:t>We can see that the SpaceX launch sites are in the United States of America coasts.</a:t>
            </a:r>
            <a:endParaRPr b="0" lang="pt-BR" sz="1800" spc="-1" strike="noStrike">
              <a:latin typeface="Arial"/>
            </a:endParaRPr>
          </a:p>
          <a:p>
            <a:r>
              <a:rPr b="0" lang="pt-BR" sz="1800" spc="-1" strike="noStrike">
                <a:latin typeface="Arial"/>
              </a:rPr>
              <a:t>Florida and California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5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0AAD8AE3-2912-4628-A430-81E13E6758E6}" type="slidenum">
              <a:rPr b="0" lang="en-US" sz="1600" spc="-1" strike="noStrike">
                <a:solidFill>
                  <a:srgbClr val="1c7ddb"/>
                </a:solidFill>
                <a:latin typeface="Abadi"/>
              </a:rPr>
              <a:t>35</a:t>
            </a:fld>
            <a:endParaRPr b="0" lang="pt-BR" sz="1600" spc="-1" strike="noStrike">
              <a:latin typeface="Arial"/>
            </a:endParaRPr>
          </a:p>
        </p:txBody>
      </p:sp>
      <p:sp>
        <p:nvSpPr>
          <p:cNvPr id="35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Colour Labelled Markers</a:t>
            </a:r>
            <a:endParaRPr b="0" lang="pt-BR" sz="4000" spc="-1" strike="noStrike">
              <a:latin typeface="Arial"/>
            </a:endParaRPr>
          </a:p>
        </p:txBody>
      </p:sp>
      <p:sp>
        <p:nvSpPr>
          <p:cNvPr id="358" name="TextShape 3"/>
          <p:cNvSpPr txBox="1"/>
          <p:nvPr/>
        </p:nvSpPr>
        <p:spPr>
          <a:xfrm>
            <a:off x="3000960" y="5877360"/>
            <a:ext cx="6179040" cy="602640"/>
          </a:xfrm>
          <a:prstGeom prst="rect">
            <a:avLst/>
          </a:prstGeom>
          <a:noFill/>
          <a:ln w="0">
            <a:noFill/>
          </a:ln>
        </p:spPr>
        <p:txBody>
          <a:bodyPr lIns="90000" rIns="90000" tIns="45000" bIns="45000">
            <a:noAutofit/>
          </a:bodyPr>
          <a:p>
            <a:r>
              <a:rPr b="0" lang="pt-BR" sz="1800" spc="-1" strike="noStrike">
                <a:latin typeface="Arial"/>
              </a:rPr>
              <a:t>Green Marker shows successful Launches and Red Marker</a:t>
            </a:r>
            <a:endParaRPr b="0" lang="pt-BR" sz="1800" spc="-1" strike="noStrike">
              <a:latin typeface="Arial"/>
            </a:endParaRPr>
          </a:p>
          <a:p>
            <a:r>
              <a:rPr b="0" lang="pt-BR" sz="1800" spc="-1" strike="noStrike">
                <a:latin typeface="Arial"/>
              </a:rPr>
              <a:t>shows Failures</a:t>
            </a:r>
            <a:endParaRPr b="0" lang="pt-BR" sz="1800" spc="-1" strike="noStrike">
              <a:latin typeface="Arial"/>
            </a:endParaRPr>
          </a:p>
        </p:txBody>
      </p:sp>
      <p:pic>
        <p:nvPicPr>
          <p:cNvPr id="359" name="" descr=""/>
          <p:cNvPicPr/>
          <p:nvPr/>
        </p:nvPicPr>
        <p:blipFill>
          <a:blip r:embed="rId2"/>
          <a:stretch/>
        </p:blipFill>
        <p:spPr>
          <a:xfrm>
            <a:off x="3600000" y="1341000"/>
            <a:ext cx="4140000" cy="44830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FCB8DBB-9830-4EF0-9618-9E1B353D1BC6}" type="slidenum">
              <a:rPr b="0" lang="en-US" sz="1600" spc="-1" strike="noStrike">
                <a:solidFill>
                  <a:srgbClr val="1c7ddb"/>
                </a:solidFill>
                <a:latin typeface="Abadi"/>
              </a:rPr>
              <a:t>36</a:t>
            </a:fld>
            <a:endParaRPr b="0" lang="pt-BR" sz="1600" spc="-1" strike="noStrike">
              <a:latin typeface="Arial"/>
            </a:endParaRPr>
          </a:p>
        </p:txBody>
      </p:sp>
      <p:sp>
        <p:nvSpPr>
          <p:cNvPr id="361"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Launch Sites distance to the nearest airport</a:t>
            </a:r>
            <a:endParaRPr b="0" lang="pt-BR" sz="4000" spc="-1" strike="noStrike">
              <a:latin typeface="Arial"/>
            </a:endParaRPr>
          </a:p>
        </p:txBody>
      </p:sp>
      <p:pic>
        <p:nvPicPr>
          <p:cNvPr id="362" name="" descr=""/>
          <p:cNvPicPr/>
          <p:nvPr/>
        </p:nvPicPr>
        <p:blipFill>
          <a:blip r:embed="rId2"/>
          <a:stretch/>
        </p:blipFill>
        <p:spPr>
          <a:xfrm>
            <a:off x="2602440" y="1367280"/>
            <a:ext cx="6217560" cy="51127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3"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CBBACFE1-DB46-48CE-B030-EA59A2F60B5A}" type="slidenum">
              <a:rPr b="0" lang="en-US" sz="1600" spc="-1" strike="noStrike">
                <a:solidFill>
                  <a:srgbClr val="1c7ddb"/>
                </a:solidFill>
                <a:latin typeface="Abadi"/>
              </a:rPr>
              <a:t>37</a:t>
            </a:fld>
            <a:endParaRPr b="0" lang="pt-BR" sz="1600" spc="-1" strike="noStrike">
              <a:latin typeface="Arial"/>
            </a:endParaRPr>
          </a:p>
        </p:txBody>
      </p:sp>
      <p:sp>
        <p:nvSpPr>
          <p:cNvPr id="364"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15000"/>
          </a:bodyPr>
          <a:p>
            <a:pPr>
              <a:lnSpc>
                <a:spcPct val="90000"/>
              </a:lnSpc>
            </a:pPr>
            <a:r>
              <a:rPr b="0" lang="en-US" sz="4000" spc="-1" strike="noStrike">
                <a:solidFill>
                  <a:srgbClr val="0b49cb"/>
                </a:solidFill>
                <a:latin typeface="Abadi"/>
                <a:ea typeface="IBM Plex Mono SemiBold"/>
              </a:rPr>
              <a:t>DASHBOARD – Pie chart showing the success percentage achieved by each launch site</a:t>
            </a:r>
            <a:endParaRPr b="0" lang="pt-BR" sz="4000" spc="-1" strike="noStrike">
              <a:latin typeface="Arial"/>
            </a:endParaRPr>
          </a:p>
        </p:txBody>
      </p:sp>
      <p:pic>
        <p:nvPicPr>
          <p:cNvPr id="365" name="" descr=""/>
          <p:cNvPicPr/>
          <p:nvPr/>
        </p:nvPicPr>
        <p:blipFill>
          <a:blip r:embed="rId2"/>
          <a:stretch/>
        </p:blipFill>
        <p:spPr>
          <a:xfrm>
            <a:off x="4680360" y="2037240"/>
            <a:ext cx="2828160" cy="2770920"/>
          </a:xfrm>
          <a:prstGeom prst="rect">
            <a:avLst/>
          </a:prstGeom>
          <a:ln w="0">
            <a:noFill/>
          </a:ln>
        </p:spPr>
      </p:pic>
      <p:pic>
        <p:nvPicPr>
          <p:cNvPr id="366" name="" descr=""/>
          <p:cNvPicPr/>
          <p:nvPr/>
        </p:nvPicPr>
        <p:blipFill>
          <a:blip r:embed="rId3"/>
          <a:stretch/>
        </p:blipFill>
        <p:spPr>
          <a:xfrm>
            <a:off x="7744320" y="2880000"/>
            <a:ext cx="1075680" cy="1009080"/>
          </a:xfrm>
          <a:prstGeom prst="rect">
            <a:avLst/>
          </a:prstGeom>
          <a:ln w="0">
            <a:noFill/>
          </a:ln>
        </p:spPr>
      </p:pic>
      <p:sp>
        <p:nvSpPr>
          <p:cNvPr id="367" name="TextShape 3"/>
          <p:cNvSpPr txBox="1"/>
          <p:nvPr/>
        </p:nvSpPr>
        <p:spPr>
          <a:xfrm>
            <a:off x="3780000" y="5337360"/>
            <a:ext cx="4507200" cy="602640"/>
          </a:xfrm>
          <a:prstGeom prst="rect">
            <a:avLst/>
          </a:prstGeom>
          <a:noFill/>
          <a:ln w="0">
            <a:noFill/>
          </a:ln>
        </p:spPr>
        <p:txBody>
          <a:bodyPr lIns="90000" rIns="90000" tIns="45000" bIns="45000">
            <a:noAutofit/>
          </a:bodyPr>
          <a:p>
            <a:r>
              <a:rPr b="0" lang="pt-BR" sz="1800" spc="-1" strike="noStrike">
                <a:latin typeface="Arial"/>
              </a:rPr>
              <a:t>We can see that KSC LC-39A had the</a:t>
            </a:r>
            <a:endParaRPr b="0" lang="pt-BR" sz="1800" spc="-1" strike="noStrike">
              <a:latin typeface="Arial"/>
            </a:endParaRPr>
          </a:p>
          <a:p>
            <a:r>
              <a:rPr b="0" lang="pt-BR" sz="1800" spc="-1" strike="noStrike">
                <a:latin typeface="Arial"/>
              </a:rPr>
              <a:t>most successful launches from all the sites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rmAutofit/>
          </a:bodyPr>
          <a:p>
            <a:pPr algn="r">
              <a:lnSpc>
                <a:spcPct val="100000"/>
              </a:lnSpc>
              <a:spcAft>
                <a:spcPts val="601"/>
              </a:spcAft>
            </a:pPr>
            <a:fld id="{163E1AEB-F407-4A4A-93F9-8836E94E11AB}" type="slidenum">
              <a:rPr b="0" lang="en-US" sz="1600" spc="-1" strike="noStrike">
                <a:solidFill>
                  <a:srgbClr val="1c7ddb"/>
                </a:solidFill>
                <a:latin typeface="Abadi"/>
              </a:rPr>
              <a:t>3</a:t>
            </a:fld>
            <a:endParaRPr b="0" lang="pt-BR" sz="1600" spc="-1" strike="noStrike">
              <a:latin typeface="Arial"/>
            </a:endParaRPr>
          </a:p>
        </p:txBody>
      </p:sp>
      <p:sp>
        <p:nvSpPr>
          <p:cNvPr id="167" name="CustomShape 2"/>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Introduction</a:t>
            </a:r>
            <a:endParaRPr b="0" lang="pt-BR" sz="4000" spc="-1" strike="noStrike">
              <a:latin typeface="Arial"/>
            </a:endParaRPr>
          </a:p>
        </p:txBody>
      </p:sp>
      <p:sp>
        <p:nvSpPr>
          <p:cNvPr id="168" name="CustomShape 3"/>
          <p:cNvSpPr/>
          <p:nvPr/>
        </p:nvSpPr>
        <p:spPr>
          <a:xfrm>
            <a:off x="958680" y="1440000"/>
            <a:ext cx="10560960" cy="4859640"/>
          </a:xfrm>
          <a:prstGeom prst="rect">
            <a:avLst/>
          </a:prstGeom>
          <a:noFill/>
          <a:ln w="0">
            <a:noFill/>
          </a:ln>
        </p:spPr>
        <p:style>
          <a:lnRef idx="0"/>
          <a:fillRef idx="0"/>
          <a:effectRef idx="0"/>
          <a:fontRef idx="minor"/>
        </p:style>
        <p:txBody>
          <a:bodyPr lIns="90000" rIns="90000" tIns="45000" bIns="45000">
            <a:normAutofit fontScale="42000"/>
          </a:bodyPr>
          <a:p>
            <a:pPr marL="228600" indent="-227880">
              <a:lnSpc>
                <a:spcPct val="90000"/>
              </a:lnSpc>
              <a:spcBef>
                <a:spcPts val="1400"/>
              </a:spcBef>
              <a:buClr>
                <a:srgbClr val="292929"/>
              </a:buClr>
              <a:buFont typeface="Arial"/>
              <a:buChar char="•"/>
            </a:pPr>
            <a:r>
              <a:rPr b="0" lang="en-US" sz="2800" spc="-1" strike="noStrike">
                <a:solidFill>
                  <a:srgbClr val="292929"/>
                </a:solidFill>
                <a:latin typeface="Abadi"/>
                <a:ea typeface="DejaVu Sans"/>
              </a:rPr>
              <a:t>Project background and context</a:t>
            </a:r>
            <a:endParaRPr b="0" lang="pt-BR" sz="2800" spc="-1" strike="noStrike">
              <a:latin typeface="Arial"/>
            </a:endParaRPr>
          </a:p>
          <a:p>
            <a:pPr lvl="1" marL="432000" indent="-215640">
              <a:lnSpc>
                <a:spcPct val="90000"/>
              </a:lnSpc>
              <a:spcBef>
                <a:spcPts val="1400"/>
              </a:spcBef>
              <a:buClr>
                <a:srgbClr val="000000"/>
              </a:buClr>
              <a:buSzPct val="45000"/>
              <a:buFont typeface="Wingdings" charset="2"/>
              <a:buChar char=""/>
            </a:pPr>
            <a:r>
              <a:rPr b="0" lang="en-US" sz="2800" spc="-1" strike="noStrike">
                <a:solidFill>
                  <a:srgbClr val="292929"/>
                </a:solidFill>
                <a:latin typeface="Abadi"/>
                <a:ea typeface="DejaVu Sans"/>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b="0" lang="pt-BR" sz="2800" spc="-1" strike="noStrike">
              <a:latin typeface="Arial"/>
            </a:endParaRPr>
          </a:p>
          <a:p>
            <a:pPr>
              <a:lnSpc>
                <a:spcPct val="90000"/>
              </a:lnSpc>
              <a:spcBef>
                <a:spcPts val="1400"/>
              </a:spcBef>
            </a:pPr>
            <a:endParaRPr b="0" lang="pt-BR" sz="2800" spc="-1" strike="noStrike">
              <a:latin typeface="Arial"/>
            </a:endParaRPr>
          </a:p>
          <a:p>
            <a:pPr marL="228600" indent="-227880">
              <a:lnSpc>
                <a:spcPct val="90000"/>
              </a:lnSpc>
              <a:spcBef>
                <a:spcPts val="1400"/>
              </a:spcBef>
              <a:buClr>
                <a:srgbClr val="292929"/>
              </a:buClr>
              <a:buFont typeface="Arial"/>
              <a:buChar char="•"/>
            </a:pPr>
            <a:r>
              <a:rPr b="0" lang="en-US" sz="2600" spc="-1" strike="noStrike">
                <a:solidFill>
                  <a:srgbClr val="292929"/>
                </a:solidFill>
                <a:latin typeface="Abadi"/>
                <a:ea typeface="DejaVu Sans"/>
              </a:rPr>
              <a:t>Problems you want to find answers</a:t>
            </a:r>
            <a:endParaRPr b="0" lang="pt-BR" sz="2600" spc="-1" strike="noStrike">
              <a:latin typeface="Arial"/>
            </a:endParaRPr>
          </a:p>
          <a:p>
            <a:pPr lvl="1" marL="432000" indent="-215640">
              <a:lnSpc>
                <a:spcPct val="90000"/>
              </a:lnSpc>
              <a:spcBef>
                <a:spcPts val="1400"/>
              </a:spcBef>
              <a:buClr>
                <a:srgbClr val="000000"/>
              </a:buClr>
              <a:buSzPct val="45000"/>
              <a:buFont typeface="Wingdings" charset="2"/>
              <a:buChar char=""/>
            </a:pPr>
            <a:r>
              <a:rPr b="0" lang="en-US" sz="2800" spc="-1" strike="noStrike">
                <a:solidFill>
                  <a:srgbClr val="292929"/>
                </a:solidFill>
                <a:latin typeface="Abadi"/>
                <a:ea typeface="DejaVu Sans"/>
              </a:rPr>
              <a:t>What influences if the rocket will land successfully?</a:t>
            </a:r>
            <a:endParaRPr b="0" lang="pt-BR" sz="2800" spc="-1" strike="noStrike">
              <a:latin typeface="Arial"/>
            </a:endParaRPr>
          </a:p>
          <a:p>
            <a:pPr lvl="1" marL="432000" indent="-215640">
              <a:lnSpc>
                <a:spcPct val="90000"/>
              </a:lnSpc>
              <a:spcBef>
                <a:spcPts val="1400"/>
              </a:spcBef>
              <a:buClr>
                <a:srgbClr val="000000"/>
              </a:buClr>
              <a:buSzPct val="45000"/>
              <a:buFont typeface="Wingdings" charset="2"/>
              <a:buChar char=""/>
            </a:pPr>
            <a:r>
              <a:rPr b="0" lang="en-US" sz="2800" spc="-1" strike="noStrike">
                <a:solidFill>
                  <a:srgbClr val="292929"/>
                </a:solidFill>
                <a:latin typeface="Abadi"/>
                <a:ea typeface="DejaVu Sans"/>
              </a:rPr>
              <a:t>The effect each relationship with certain rocket variables will impact in determining the success rate of a successful landing.</a:t>
            </a:r>
            <a:endParaRPr b="0" lang="pt-BR" sz="2800" spc="-1" strike="noStrike">
              <a:latin typeface="Arial"/>
            </a:endParaRPr>
          </a:p>
          <a:p>
            <a:pPr lvl="1" marL="432000" indent="-215640">
              <a:lnSpc>
                <a:spcPct val="90000"/>
              </a:lnSpc>
              <a:spcBef>
                <a:spcPts val="1400"/>
              </a:spcBef>
              <a:buClr>
                <a:srgbClr val="000000"/>
              </a:buClr>
              <a:buSzPct val="45000"/>
              <a:buFont typeface="Wingdings" charset="2"/>
              <a:buChar char=""/>
            </a:pPr>
            <a:r>
              <a:rPr b="0" lang="en-US" sz="2800" spc="-1" strike="noStrike">
                <a:solidFill>
                  <a:srgbClr val="292929"/>
                </a:solidFill>
                <a:latin typeface="Abadi"/>
                <a:ea typeface="DejaVu Sans"/>
              </a:rPr>
              <a:t>What conditions does SpaceX have to achieve to get the best results and ensure the best rocket success landing rate.</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6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29E635B-D60B-4D47-B476-FA6F8A692A9F}" type="slidenum">
              <a:rPr b="0" lang="en-US" sz="1600" spc="-1" strike="noStrike">
                <a:solidFill>
                  <a:srgbClr val="1c7ddb"/>
                </a:solidFill>
                <a:latin typeface="Abadi"/>
              </a:rPr>
              <a:t>39</a:t>
            </a:fld>
            <a:endParaRPr b="0" lang="pt-BR" sz="1600" spc="-1" strike="noStrike">
              <a:latin typeface="Arial"/>
            </a:endParaRPr>
          </a:p>
        </p:txBody>
      </p:sp>
      <p:sp>
        <p:nvSpPr>
          <p:cNvPr id="36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27000"/>
          </a:bodyPr>
          <a:p>
            <a:pPr>
              <a:lnSpc>
                <a:spcPct val="90000"/>
              </a:lnSpc>
            </a:pPr>
            <a:r>
              <a:rPr b="0" lang="en-US" sz="4000" spc="-1" strike="noStrike">
                <a:solidFill>
                  <a:srgbClr val="0b49cb"/>
                </a:solidFill>
                <a:latin typeface="Abadi"/>
                <a:ea typeface="IBM Plex Mono SemiBold"/>
              </a:rPr>
              <a:t>Pie chart for the launch site with highest</a:t>
            </a:r>
            <a:endParaRPr b="0" lang="pt-BR" sz="4000" spc="-1" strike="noStrike">
              <a:latin typeface="Arial"/>
            </a:endParaRPr>
          </a:p>
          <a:p>
            <a:pPr>
              <a:lnSpc>
                <a:spcPct val="90000"/>
              </a:lnSpc>
            </a:pPr>
            <a:r>
              <a:rPr b="0" lang="en-US" sz="4000" spc="-1" strike="noStrike">
                <a:solidFill>
                  <a:srgbClr val="0b49cb"/>
                </a:solidFill>
                <a:latin typeface="Abadi"/>
                <a:ea typeface="IBM Plex Mono SemiBold"/>
              </a:rPr>
              <a:t>launch success ratio</a:t>
            </a:r>
            <a:endParaRPr b="0" lang="pt-BR" sz="4000" spc="-1" strike="noStrike">
              <a:latin typeface="Arial"/>
            </a:endParaRPr>
          </a:p>
        </p:txBody>
      </p:sp>
      <p:pic>
        <p:nvPicPr>
          <p:cNvPr id="370" name="" descr=""/>
          <p:cNvPicPr/>
          <p:nvPr/>
        </p:nvPicPr>
        <p:blipFill>
          <a:blip r:embed="rId2"/>
          <a:stretch/>
        </p:blipFill>
        <p:spPr>
          <a:xfrm>
            <a:off x="4570920" y="2127960"/>
            <a:ext cx="3047040" cy="2589840"/>
          </a:xfrm>
          <a:prstGeom prst="rect">
            <a:avLst/>
          </a:prstGeom>
          <a:ln w="0">
            <a:noFill/>
          </a:ln>
        </p:spPr>
      </p:pic>
      <p:sp>
        <p:nvSpPr>
          <p:cNvPr id="371" name="TextShape 3"/>
          <p:cNvSpPr txBox="1"/>
          <p:nvPr/>
        </p:nvSpPr>
        <p:spPr>
          <a:xfrm>
            <a:off x="2160000" y="5053320"/>
            <a:ext cx="8069040" cy="346680"/>
          </a:xfrm>
          <a:prstGeom prst="rect">
            <a:avLst/>
          </a:prstGeom>
          <a:noFill/>
          <a:ln w="0">
            <a:noFill/>
          </a:ln>
        </p:spPr>
        <p:txBody>
          <a:bodyPr lIns="90000" rIns="90000" tIns="45000" bIns="45000">
            <a:noAutofit/>
          </a:bodyPr>
          <a:p>
            <a:r>
              <a:rPr b="0" lang="pt-BR" sz="1800" spc="-1" strike="noStrike">
                <a:latin typeface="Arial"/>
              </a:rPr>
              <a:t>KSC LC-39A achieved a 76.9% success rate while getting a 23.1% failure rate</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8D307A2F-0D8F-42FB-9EB9-F0FC3F98C04E}" type="slidenum">
              <a:rPr b="0" lang="en-US" sz="1600" spc="-1" strike="noStrike">
                <a:solidFill>
                  <a:srgbClr val="1c7ddb"/>
                </a:solidFill>
                <a:latin typeface="Abadi"/>
              </a:rPr>
              <a:t>40</a:t>
            </a:fld>
            <a:endParaRPr b="0" lang="pt-BR" sz="1600" spc="-1" strike="noStrike">
              <a:latin typeface="Arial"/>
            </a:endParaRPr>
          </a:p>
        </p:txBody>
      </p:sp>
      <p:sp>
        <p:nvSpPr>
          <p:cNvPr id="37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15000"/>
          </a:bodyPr>
          <a:p>
            <a:pPr>
              <a:lnSpc>
                <a:spcPct val="90000"/>
              </a:lnSpc>
            </a:pPr>
            <a:r>
              <a:rPr b="0" lang="en-US" sz="4000" spc="-1" strike="noStrike">
                <a:solidFill>
                  <a:srgbClr val="0b49cb"/>
                </a:solidFill>
                <a:latin typeface="Abadi"/>
                <a:ea typeface="IBM Plex Mono SemiBold"/>
              </a:rPr>
              <a:t>Payload vs. Launch Outcome scatter plot for all Sites, with different payload selected  screenshot in the range slider</a:t>
            </a:r>
            <a:endParaRPr b="0" lang="pt-BR" sz="4000" spc="-1" strike="noStrike">
              <a:latin typeface="Arial"/>
            </a:endParaRPr>
          </a:p>
        </p:txBody>
      </p:sp>
      <p:pic>
        <p:nvPicPr>
          <p:cNvPr id="374" name="" descr=""/>
          <p:cNvPicPr/>
          <p:nvPr/>
        </p:nvPicPr>
        <p:blipFill>
          <a:blip r:embed="rId2"/>
          <a:stretch/>
        </p:blipFill>
        <p:spPr>
          <a:xfrm>
            <a:off x="1257840" y="1692360"/>
            <a:ext cx="9721440" cy="2032560"/>
          </a:xfrm>
          <a:prstGeom prst="rect">
            <a:avLst/>
          </a:prstGeom>
          <a:ln w="0">
            <a:noFill/>
          </a:ln>
        </p:spPr>
      </p:pic>
      <p:pic>
        <p:nvPicPr>
          <p:cNvPr id="375" name="" descr=""/>
          <p:cNvPicPr/>
          <p:nvPr/>
        </p:nvPicPr>
        <p:blipFill>
          <a:blip r:embed="rId3"/>
          <a:stretch/>
        </p:blipFill>
        <p:spPr>
          <a:xfrm>
            <a:off x="1321200" y="4140000"/>
            <a:ext cx="9658800" cy="2019600"/>
          </a:xfrm>
          <a:prstGeom prst="rect">
            <a:avLst/>
          </a:prstGeom>
          <a:ln w="0">
            <a:noFill/>
          </a:ln>
        </p:spPr>
      </p:pic>
      <p:sp>
        <p:nvSpPr>
          <p:cNvPr id="376" name="TextShape 3"/>
          <p:cNvSpPr txBox="1"/>
          <p:nvPr/>
        </p:nvSpPr>
        <p:spPr>
          <a:xfrm>
            <a:off x="4320000" y="1440000"/>
            <a:ext cx="3940560" cy="346680"/>
          </a:xfrm>
          <a:prstGeom prst="rect">
            <a:avLst/>
          </a:prstGeom>
          <a:noFill/>
          <a:ln w="0">
            <a:noFill/>
          </a:ln>
        </p:spPr>
        <p:txBody>
          <a:bodyPr lIns="90000" rIns="90000" tIns="45000" bIns="45000">
            <a:noAutofit/>
          </a:bodyPr>
          <a:p>
            <a:r>
              <a:rPr b="0" lang="pt-BR" sz="1400" spc="-1" strike="noStrike">
                <a:latin typeface="Arial"/>
              </a:rPr>
              <a:t>Low Weighted Payload 0kg – 2500kg</a:t>
            </a:r>
            <a:endParaRPr b="0" lang="pt-BR" sz="1400" spc="-1" strike="noStrike">
              <a:latin typeface="Arial"/>
            </a:endParaRPr>
          </a:p>
        </p:txBody>
      </p:sp>
      <p:sp>
        <p:nvSpPr>
          <p:cNvPr id="377" name="TextShape 4"/>
          <p:cNvSpPr txBox="1"/>
          <p:nvPr/>
        </p:nvSpPr>
        <p:spPr>
          <a:xfrm>
            <a:off x="3965040" y="3960000"/>
            <a:ext cx="4674960" cy="346680"/>
          </a:xfrm>
          <a:prstGeom prst="rect">
            <a:avLst/>
          </a:prstGeom>
          <a:noFill/>
          <a:ln w="0">
            <a:noFill/>
          </a:ln>
        </p:spPr>
        <p:txBody>
          <a:bodyPr lIns="90000" rIns="90000" tIns="45000" bIns="45000">
            <a:noAutofit/>
          </a:bodyPr>
          <a:p>
            <a:r>
              <a:rPr b="0" lang="pt-BR" sz="1400" spc="-1" strike="noStrike">
                <a:latin typeface="Arial"/>
              </a:rPr>
              <a:t>Heavy Weighted Payload 2500kg – 10000kg</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78"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9CB085A0-DF27-49D3-8A80-21B4838EFD17}" type="slidenum">
              <a:rPr b="0" lang="en-US" sz="1600" spc="-1" strike="noStrike">
                <a:solidFill>
                  <a:srgbClr val="1c7ddb"/>
                </a:solidFill>
                <a:latin typeface="Abadi"/>
              </a:rPr>
              <a:t>&lt;number&gt;</a:t>
            </a:fld>
            <a:endParaRPr b="0" lang="pt-BR" sz="1600" spc="-1" strike="noStrike">
              <a:latin typeface="Arial"/>
            </a:endParaRPr>
          </a:p>
        </p:txBody>
      </p:sp>
      <p:sp>
        <p:nvSpPr>
          <p:cNvPr id="379"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Classification Accuracy</a:t>
            </a:r>
            <a:endParaRPr b="0" lang="pt-BR" sz="4000" spc="-1" strike="noStrike">
              <a:latin typeface="Arial"/>
            </a:endParaRPr>
          </a:p>
        </p:txBody>
      </p:sp>
      <p:pic>
        <p:nvPicPr>
          <p:cNvPr id="380" name="" descr=""/>
          <p:cNvPicPr/>
          <p:nvPr/>
        </p:nvPicPr>
        <p:blipFill>
          <a:blip r:embed="rId2"/>
          <a:stretch/>
        </p:blipFill>
        <p:spPr>
          <a:xfrm>
            <a:off x="3229200" y="1472760"/>
            <a:ext cx="5050800" cy="4467240"/>
          </a:xfrm>
          <a:prstGeom prst="rect">
            <a:avLst/>
          </a:prstGeom>
          <a:ln w="0">
            <a:noFill/>
          </a:ln>
        </p:spPr>
      </p:pic>
      <p:sp>
        <p:nvSpPr>
          <p:cNvPr id="381" name="TextShape 3"/>
          <p:cNvSpPr txBox="1"/>
          <p:nvPr/>
        </p:nvSpPr>
        <p:spPr>
          <a:xfrm>
            <a:off x="1230840" y="5953680"/>
            <a:ext cx="8669160" cy="706320"/>
          </a:xfrm>
          <a:prstGeom prst="rect">
            <a:avLst/>
          </a:prstGeom>
          <a:noFill/>
          <a:ln w="0">
            <a:noFill/>
          </a:ln>
        </p:spPr>
        <p:txBody>
          <a:bodyPr lIns="90000" rIns="90000" tIns="45000" bIns="45000">
            <a:noAutofit/>
          </a:bodyPr>
          <a:p>
            <a:r>
              <a:rPr b="0" lang="pt-BR" sz="1800" spc="-1" strike="noStrike">
                <a:latin typeface="Arial"/>
              </a:rPr>
              <a:t>The Logistic Regression, SVM and KNN algorithms had the same value for the score with test data.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2"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BE2AEBA-CFB8-4B1C-922D-EAD840AB651C}" type="slidenum">
              <a:rPr b="0" lang="en-US" sz="1600" spc="-1" strike="noStrike">
                <a:solidFill>
                  <a:srgbClr val="1c7ddb"/>
                </a:solidFill>
                <a:latin typeface="Abadi"/>
              </a:rPr>
              <a:t>&lt;number&gt;</a:t>
            </a:fld>
            <a:endParaRPr b="0" lang="pt-BR" sz="1600" spc="-1" strike="noStrike">
              <a:latin typeface="Arial"/>
            </a:endParaRPr>
          </a:p>
        </p:txBody>
      </p:sp>
      <p:sp>
        <p:nvSpPr>
          <p:cNvPr id="383"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Confusion Matrix</a:t>
            </a:r>
            <a:endParaRPr b="0" lang="pt-BR" sz="4000" spc="-1" strike="noStrike">
              <a:latin typeface="Arial"/>
            </a:endParaRPr>
          </a:p>
        </p:txBody>
      </p:sp>
      <p:pic>
        <p:nvPicPr>
          <p:cNvPr id="384" name="" descr=""/>
          <p:cNvPicPr/>
          <p:nvPr/>
        </p:nvPicPr>
        <p:blipFill>
          <a:blip r:embed="rId2"/>
          <a:stretch/>
        </p:blipFill>
        <p:spPr>
          <a:xfrm>
            <a:off x="3240000" y="1440000"/>
            <a:ext cx="4320000" cy="3893040"/>
          </a:xfrm>
          <a:prstGeom prst="rect">
            <a:avLst/>
          </a:prstGeom>
          <a:ln w="0">
            <a:noFill/>
          </a:ln>
        </p:spPr>
      </p:pic>
      <p:sp>
        <p:nvSpPr>
          <p:cNvPr id="385" name="TextShape 3"/>
          <p:cNvSpPr txBox="1"/>
          <p:nvPr/>
        </p:nvSpPr>
        <p:spPr>
          <a:xfrm>
            <a:off x="1260000" y="5333040"/>
            <a:ext cx="8460000" cy="1370520"/>
          </a:xfrm>
          <a:prstGeom prst="rect">
            <a:avLst/>
          </a:prstGeom>
          <a:noFill/>
          <a:ln w="0">
            <a:noFill/>
          </a:ln>
        </p:spPr>
        <p:txBody>
          <a:bodyPr lIns="90000" rIns="90000" tIns="45000" bIns="45000">
            <a:noAutofit/>
          </a:bodyPr>
          <a:p>
            <a:r>
              <a:rPr b="0" lang="pt-BR" sz="1800" spc="-1" strike="noStrike">
                <a:latin typeface="Arial"/>
              </a:rPr>
              <a:t>Examining the confusion matrix, we see that Tree can distinguish between the different classes. We see that the major problem is false positives.</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BAFDE0D7-6AD4-47A5-9B5E-C45FC17E3FF9}" type="slidenum">
              <a:rPr b="0" lang="en-US" sz="1600" spc="-1" strike="noStrike">
                <a:solidFill>
                  <a:srgbClr val="1c7ddb"/>
                </a:solidFill>
                <a:latin typeface="Abadi"/>
              </a:rPr>
              <a:t>&lt;number&gt;</a:t>
            </a:fld>
            <a:endParaRPr b="0" lang="pt-BR" sz="1600" spc="-1" strike="noStrike">
              <a:latin typeface="Arial"/>
            </a:endParaRPr>
          </a:p>
        </p:txBody>
      </p:sp>
      <p:sp>
        <p:nvSpPr>
          <p:cNvPr id="38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Conclusions</a:t>
            </a:r>
            <a:endParaRPr b="0" lang="pt-BR" sz="4000" spc="-1" strike="noStrike">
              <a:latin typeface="Arial"/>
            </a:endParaRPr>
          </a:p>
        </p:txBody>
      </p:sp>
      <p:sp>
        <p:nvSpPr>
          <p:cNvPr id="388" name="TextShape 3"/>
          <p:cNvSpPr txBox="1"/>
          <p:nvPr/>
        </p:nvSpPr>
        <p:spPr>
          <a:xfrm>
            <a:off x="867600" y="1980000"/>
            <a:ext cx="9032400" cy="2906280"/>
          </a:xfrm>
          <a:prstGeom prst="rect">
            <a:avLst/>
          </a:prstGeom>
          <a:noFill/>
          <a:ln w="0">
            <a:noFill/>
          </a:ln>
        </p:spPr>
        <p:txBody>
          <a:bodyPr lIns="90000" rIns="90000" tIns="45000" bIns="45000">
            <a:noAutofit/>
          </a:bodyPr>
          <a:p>
            <a:pPr marL="216000" indent="-216000">
              <a:buClr>
                <a:srgbClr val="000000"/>
              </a:buClr>
              <a:buSzPct val="45000"/>
              <a:buFont typeface="Wingdings" charset="2"/>
              <a:buChar char=""/>
            </a:pPr>
            <a:r>
              <a:rPr b="0" lang="pt-BR" sz="1800" spc="-1" strike="noStrike">
                <a:latin typeface="Arial"/>
              </a:rPr>
              <a:t>There was a tie between the Logistic Regression, SVM and KNN algorithms.</a:t>
            </a:r>
            <a:endParaRPr b="0" lang="pt-BR" sz="1800" spc="-1" strike="noStrike">
              <a:latin typeface="Arial"/>
            </a:endParaRPr>
          </a:p>
          <a:p>
            <a:pPr marL="216000" indent="-216000">
              <a:buClr>
                <a:srgbClr val="000000"/>
              </a:buClr>
              <a:buSzPct val="45000"/>
              <a:buFont typeface="Wingdings" charset="2"/>
              <a:buChar char=""/>
            </a:pPr>
            <a:r>
              <a:rPr b="0" lang="pt-BR" sz="1800" spc="-1" strike="noStrike">
                <a:latin typeface="Arial"/>
              </a:rPr>
              <a:t>Low weighted payloads perform better than the heavier payloads</a:t>
            </a:r>
            <a:endParaRPr b="0" lang="pt-BR" sz="1800" spc="-1" strike="noStrike">
              <a:latin typeface="Arial"/>
            </a:endParaRPr>
          </a:p>
          <a:p>
            <a:pPr marL="216000" indent="-216000">
              <a:buClr>
                <a:srgbClr val="000000"/>
              </a:buClr>
              <a:buSzPct val="45000"/>
              <a:buFont typeface="Wingdings" charset="2"/>
              <a:buChar char=""/>
            </a:pPr>
            <a:r>
              <a:rPr b="0" lang="pt-BR" sz="1800" spc="-1" strike="noStrike">
                <a:latin typeface="Arial"/>
              </a:rPr>
              <a:t>The success rates for SpaceX launches is directly proportional time in years they will eventually perfect the launches</a:t>
            </a:r>
            <a:endParaRPr b="0" lang="pt-BR" sz="1800" spc="-1" strike="noStrike">
              <a:latin typeface="Arial"/>
            </a:endParaRPr>
          </a:p>
          <a:p>
            <a:pPr marL="216000" indent="-216000">
              <a:buClr>
                <a:srgbClr val="000000"/>
              </a:buClr>
              <a:buSzPct val="45000"/>
              <a:buFont typeface="Wingdings" charset="2"/>
              <a:buChar char=""/>
            </a:pPr>
            <a:r>
              <a:rPr b="0" lang="pt-BR" sz="1800" spc="-1" strike="noStrike">
                <a:latin typeface="Arial"/>
              </a:rPr>
              <a:t>We can see that KSC LC-39A had the most successful launches from all the sites</a:t>
            </a:r>
            <a:endParaRPr b="0" lang="pt-BR" sz="1800" spc="-1" strike="noStrike">
              <a:latin typeface="Arial"/>
            </a:endParaRPr>
          </a:p>
          <a:p>
            <a:pPr marL="216000" indent="-216000">
              <a:buClr>
                <a:srgbClr val="000000"/>
              </a:buClr>
              <a:buSzPct val="45000"/>
              <a:buFont typeface="Wingdings" charset="2"/>
              <a:buChar char=""/>
            </a:pPr>
            <a:r>
              <a:rPr b="0" lang="pt-BR" sz="1800" spc="-1" strike="noStrike">
                <a:latin typeface="Arial"/>
              </a:rPr>
              <a:t>Orbit GEO,HEO,SSO,ES-L1 has the best Success Rate</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89"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696BD64C-EF05-40BC-819C-336D8F83083E}" type="slidenum">
              <a:rPr b="0" lang="en-US" sz="1600" spc="-1" strike="noStrike">
                <a:solidFill>
                  <a:srgbClr val="1c7ddb"/>
                </a:solidFill>
                <a:latin typeface="Abadi"/>
              </a:rPr>
              <a:t>&lt;number&gt;</a:t>
            </a:fld>
            <a:endParaRPr b="0" lang="pt-BR" sz="1600" spc="-1" strike="noStrike">
              <a:latin typeface="Arial"/>
            </a:endParaRPr>
          </a:p>
        </p:txBody>
      </p:sp>
      <p:sp>
        <p:nvSpPr>
          <p:cNvPr id="390" name="CustomShape 2"/>
          <p:cNvSpPr/>
          <p:nvPr/>
        </p:nvSpPr>
        <p:spPr>
          <a:xfrm>
            <a:off x="770040" y="1859400"/>
            <a:ext cx="10514880" cy="4350600"/>
          </a:xfrm>
          <a:prstGeom prst="rect">
            <a:avLst/>
          </a:prstGeom>
          <a:noFill/>
          <a:ln w="0">
            <a:noFill/>
          </a:ln>
        </p:spPr>
        <p:style>
          <a:lnRef idx="0"/>
          <a:fillRef idx="0"/>
          <a:effectRef idx="0"/>
          <a:fontRef idx="minor"/>
        </p:style>
        <p:txBody>
          <a:bodyPr lIns="90000" rIns="90000" tIns="45000" bIns="45000">
            <a:normAutofit/>
          </a:bodyPr>
          <a:p>
            <a:pPr>
              <a:lnSpc>
                <a:spcPct val="100000"/>
              </a:lnSpc>
              <a:spcBef>
                <a:spcPts val="1400"/>
              </a:spcBef>
            </a:pPr>
            <a:r>
              <a:rPr b="0" lang="en-US" sz="2200" spc="-1" strike="noStrike">
                <a:solidFill>
                  <a:srgbClr val="292929"/>
                </a:solidFill>
                <a:latin typeface="Abadi"/>
              </a:rPr>
              <a:t>I created a SQLite database to do the SQL queries. I imported de csv file to that database.</a:t>
            </a:r>
            <a:endParaRPr b="0" lang="pt-BR" sz="2200" spc="-1" strike="noStrike">
              <a:latin typeface="Arial"/>
            </a:endParaRPr>
          </a:p>
        </p:txBody>
      </p:sp>
      <p:sp>
        <p:nvSpPr>
          <p:cNvPr id="391"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Appendix</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CustomShape 1"/>
          <p:cNvSpPr/>
          <p:nvPr/>
        </p:nvSpPr>
        <p:spPr>
          <a:xfrm>
            <a:off x="9448920" y="6356520"/>
            <a:ext cx="2742480" cy="36432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43C75033-BF50-4045-9542-FB9DF5208E0E}" type="slidenum">
              <a:rPr b="0" lang="en-US" sz="1600" spc="-1" strike="noStrike">
                <a:solidFill>
                  <a:srgbClr val="1c7ddb"/>
                </a:solidFill>
                <a:latin typeface="Abadi"/>
              </a:rPr>
              <a:t>4</a:t>
            </a:fld>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D30A4078-C806-46A4-B97C-39B8D8E34AA7}" type="slidenum">
              <a:rPr b="0" lang="en-US" sz="1600" spc="-1" strike="noStrike">
                <a:solidFill>
                  <a:srgbClr val="1c7ddb"/>
                </a:solidFill>
                <a:latin typeface="Abadi"/>
              </a:rPr>
              <a:t>4</a:t>
            </a:fld>
            <a:endParaRPr b="0" lang="pt-BR" sz="1600" spc="-1" strike="noStrike">
              <a:latin typeface="Arial"/>
            </a:endParaRPr>
          </a:p>
        </p:txBody>
      </p:sp>
      <p:sp>
        <p:nvSpPr>
          <p:cNvPr id="171" name="CustomShape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ormAutofit fontScale="2000"/>
          </a:bodyPr>
          <a:p>
            <a:pPr>
              <a:lnSpc>
                <a:spcPct val="120000"/>
              </a:lnSpc>
              <a:spcBef>
                <a:spcPts val="1400"/>
              </a:spcBef>
              <a:tabLst>
                <a:tab algn="l" pos="0"/>
              </a:tabLst>
            </a:pPr>
            <a:endParaRPr b="0" lang="pt-BR" sz="1800" spc="-1" strike="noStrike">
              <a:latin typeface="Arial"/>
            </a:endParaRPr>
          </a:p>
          <a:p>
            <a:pPr marL="216000" indent="-215640">
              <a:lnSpc>
                <a:spcPct val="120000"/>
              </a:lnSpc>
              <a:spcBef>
                <a:spcPts val="1400"/>
              </a:spcBef>
              <a:buClr>
                <a:srgbClr val="000000"/>
              </a:buClr>
              <a:buSzPct val="45000"/>
              <a:buFont typeface="Wingdings" charset="2"/>
              <a:buChar char=""/>
              <a:tabLst>
                <a:tab algn="l" pos="0"/>
              </a:tabLst>
            </a:pPr>
            <a:r>
              <a:rPr b="0" lang="en-US" sz="8800" spc="-1" strike="noStrike">
                <a:solidFill>
                  <a:srgbClr val="0b49cb"/>
                </a:solidFill>
                <a:latin typeface="Abadi"/>
                <a:ea typeface="DejaVu Sans"/>
              </a:rPr>
              <a:t> </a:t>
            </a:r>
            <a:r>
              <a:rPr b="0" lang="en-US" sz="8800" spc="-1" strike="noStrike">
                <a:solidFill>
                  <a:srgbClr val="292929"/>
                </a:solidFill>
                <a:latin typeface="Abadi"/>
                <a:ea typeface="DejaVu Sans"/>
              </a:rPr>
              <a:t>Data collection methodology:</a:t>
            </a:r>
            <a:endParaRPr b="0" lang="pt-BR" sz="88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6600" spc="-1" strike="noStrike">
                <a:solidFill>
                  <a:srgbClr val="292929"/>
                </a:solidFill>
                <a:latin typeface="Abadi"/>
                <a:ea typeface="DejaVu Sans"/>
              </a:rPr>
              <a:t> </a:t>
            </a:r>
            <a:r>
              <a:rPr b="0" lang="en-US" sz="6600" spc="-1" strike="noStrike">
                <a:solidFill>
                  <a:srgbClr val="292929"/>
                </a:solidFill>
                <a:latin typeface="Abadi"/>
                <a:ea typeface="DejaVu Sans"/>
              </a:rPr>
              <a:t>SpaceX Rest API</a:t>
            </a:r>
            <a:endParaRPr b="0" lang="pt-BR" sz="66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6600" spc="-1" strike="noStrike">
                <a:solidFill>
                  <a:srgbClr val="292929"/>
                </a:solidFill>
                <a:latin typeface="Abadi"/>
                <a:ea typeface="DejaVu Sans"/>
              </a:rPr>
              <a:t> </a:t>
            </a:r>
            <a:r>
              <a:rPr b="0" lang="en-US" sz="6600" spc="-1" strike="noStrike">
                <a:solidFill>
                  <a:srgbClr val="292929"/>
                </a:solidFill>
                <a:latin typeface="Abadi"/>
                <a:ea typeface="DejaVu Sans"/>
              </a:rPr>
              <a:t>(Web Scrapping) from Wikipedia</a:t>
            </a:r>
            <a:endParaRPr b="0" lang="pt-BR" sz="66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Performed data wrangling (Transforming data for Machine Learning)</a:t>
            </a:r>
            <a:endParaRPr b="0" lang="pt-BR" sz="88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6000" spc="-1" strike="noStrike">
                <a:solidFill>
                  <a:srgbClr val="292929"/>
                </a:solidFill>
                <a:latin typeface="Abadi"/>
                <a:ea typeface="DejaVu Sans"/>
              </a:rPr>
              <a:t> </a:t>
            </a:r>
            <a:r>
              <a:rPr b="0" lang="en-US" sz="6000" spc="-1" strike="noStrike">
                <a:solidFill>
                  <a:srgbClr val="292929"/>
                </a:solidFill>
                <a:latin typeface="Abadi"/>
                <a:ea typeface="DejaVu Sans"/>
              </a:rPr>
              <a:t>One Hot Encoding data fields for Machine Learning and dropping irrelevant columns</a:t>
            </a:r>
            <a:endParaRPr b="0" lang="pt-BR" sz="6000" spc="-1" strike="noStrike">
              <a:latin typeface="Arial"/>
            </a:endParaRPr>
          </a:p>
          <a:p>
            <a:pPr marL="228600" indent="-22788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Performed exploratory data analysis (EDA) using visualization and SQL</a:t>
            </a:r>
            <a:endParaRPr b="0" lang="pt-BR" sz="88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ea typeface="DejaVu Sans"/>
              </a:rPr>
              <a:t> </a:t>
            </a:r>
            <a:r>
              <a:rPr b="0" lang="en-US" sz="6000" spc="-1" strike="noStrike">
                <a:solidFill>
                  <a:srgbClr val="292929"/>
                </a:solidFill>
                <a:latin typeface="Abadi"/>
                <a:ea typeface="DejaVu Sans"/>
              </a:rPr>
              <a:t>Plotting : Scatter Graphs, Bar Graphs to show relationships between variables to show patterns of data.</a:t>
            </a:r>
            <a:endParaRPr b="0" lang="pt-BR" sz="6000" spc="-1" strike="noStrike">
              <a:latin typeface="Arial"/>
            </a:endParaRPr>
          </a:p>
          <a:p>
            <a:pPr>
              <a:lnSpc>
                <a:spcPct val="120000"/>
              </a:lnSpc>
              <a:spcBef>
                <a:spcPts val="1400"/>
              </a:spcBef>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Performed interactive visual analytics using Folium and Plotly Dash</a:t>
            </a:r>
            <a:endParaRPr b="0" lang="pt-BR" sz="8800" spc="-1" strike="noStrike">
              <a:latin typeface="Arial"/>
            </a:endParaRPr>
          </a:p>
          <a:p>
            <a:pPr>
              <a:lnSpc>
                <a:spcPct val="120000"/>
              </a:lnSpc>
              <a:spcBef>
                <a:spcPts val="1400"/>
              </a:spcBef>
              <a:tabLst>
                <a:tab algn="l" pos="0"/>
              </a:tabLst>
            </a:pPr>
            <a:r>
              <a:rPr b="0" lang="en-US" sz="8800" spc="-1" strike="noStrike">
                <a:solidFill>
                  <a:srgbClr val="292929"/>
                </a:solidFill>
                <a:latin typeface="Abadi"/>
                <a:ea typeface="DejaVu Sans"/>
              </a:rPr>
              <a:t>• </a:t>
            </a:r>
            <a:r>
              <a:rPr b="0" lang="en-US" sz="8800" spc="-1" strike="noStrike">
                <a:solidFill>
                  <a:srgbClr val="292929"/>
                </a:solidFill>
                <a:latin typeface="Abadi"/>
                <a:ea typeface="DejaVu Sans"/>
              </a:rPr>
              <a:t>Performed predictive analysis using classification models</a:t>
            </a:r>
            <a:endParaRPr b="0" lang="pt-BR" sz="8800" spc="-1" strike="noStrike">
              <a:latin typeface="Arial"/>
            </a:endParaRPr>
          </a:p>
          <a:p>
            <a:pPr lvl="3" marL="864000" indent="-21564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ea typeface="DejaVu Sans"/>
              </a:rPr>
              <a:t> </a:t>
            </a:r>
            <a:r>
              <a:rPr b="0" lang="en-US" sz="6000" spc="-1" strike="noStrike">
                <a:solidFill>
                  <a:srgbClr val="292929"/>
                </a:solidFill>
                <a:latin typeface="Abadi"/>
                <a:ea typeface="DejaVu Sans"/>
              </a:rPr>
              <a:t>How to build, tune, evaluate classification models</a:t>
            </a:r>
            <a:endParaRPr b="0" lang="pt-BR" sz="6000" spc="-1" strike="noStrike">
              <a:latin typeface="Arial"/>
            </a:endParaRPr>
          </a:p>
          <a:p>
            <a:pPr>
              <a:lnSpc>
                <a:spcPct val="12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a:p>
            <a:pPr>
              <a:lnSpc>
                <a:spcPct val="100000"/>
              </a:lnSpc>
              <a:spcBef>
                <a:spcPts val="1400"/>
              </a:spcBef>
              <a:tabLst>
                <a:tab algn="l" pos="0"/>
              </a:tabLst>
            </a:pPr>
            <a:endParaRPr b="0" lang="pt-BR" sz="6000" spc="-1" strike="noStrike">
              <a:latin typeface="Arial"/>
            </a:endParaRPr>
          </a:p>
        </p:txBody>
      </p:sp>
      <p:sp>
        <p:nvSpPr>
          <p:cNvPr id="172"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Methodology</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3"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22CCC4F1-A13D-4B83-9B42-263FE56C7AE1}" type="slidenum">
              <a:rPr b="0" lang="en-US" sz="1600" spc="-1" strike="noStrike">
                <a:solidFill>
                  <a:srgbClr val="1c7ddb"/>
                </a:solidFill>
                <a:latin typeface="Abadi"/>
              </a:rPr>
              <a:t>6</a:t>
            </a:fld>
            <a:endParaRPr b="0" lang="pt-BR" sz="1600" spc="-1" strike="noStrike">
              <a:latin typeface="Arial"/>
            </a:endParaRPr>
          </a:p>
        </p:txBody>
      </p:sp>
      <p:sp>
        <p:nvSpPr>
          <p:cNvPr id="174" name="CustomShape 2"/>
          <p:cNvSpPr/>
          <p:nvPr/>
        </p:nvSpPr>
        <p:spPr>
          <a:xfrm>
            <a:off x="720000" y="1383480"/>
            <a:ext cx="10799640" cy="5276160"/>
          </a:xfrm>
          <a:prstGeom prst="rect">
            <a:avLst/>
          </a:prstGeom>
          <a:noFill/>
          <a:ln w="0">
            <a:noFill/>
          </a:ln>
        </p:spPr>
        <p:style>
          <a:lnRef idx="0"/>
          <a:fillRef idx="0"/>
          <a:effectRef idx="0"/>
          <a:fontRef idx="minor"/>
        </p:style>
        <p:txBody>
          <a:bodyPr lIns="90000" rIns="90000" tIns="45000" bIns="45000">
            <a:noAutofit/>
          </a:bodyPr>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We worked with SpaceX launch data that is gathered from the SpaceX REST API.</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This API will give us data about launches, including information about the rocket used,</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payload delivered, launch specifications, landing specifications, and landing outcome.</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Our goal is to use this data to predict whether SpaceX will attempt to land a rocket or not.</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The SpaceX REST API endpoints, or URL, starts with api.spacexdata.com/v4/.</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 </a:t>
            </a:r>
            <a:r>
              <a:rPr b="0" lang="en-US" sz="2000" spc="-1" strike="noStrike">
                <a:solidFill>
                  <a:srgbClr val="292929"/>
                </a:solidFill>
                <a:latin typeface="Abadi"/>
              </a:rPr>
              <a:t>Another popular data source for obtaining Falcon 9 Launch data is web scraping Wikipedia using</a:t>
            </a:r>
            <a:endParaRPr b="0" lang="pt-BR" sz="2000" spc="-1" strike="noStrike">
              <a:latin typeface="Arial"/>
            </a:endParaRPr>
          </a:p>
          <a:p>
            <a:pPr>
              <a:lnSpc>
                <a:spcPct val="100000"/>
              </a:lnSpc>
              <a:spcBef>
                <a:spcPts val="1400"/>
              </a:spcBef>
            </a:pPr>
            <a:r>
              <a:rPr b="0" lang="en-US" sz="2000" spc="-1" strike="noStrike">
                <a:solidFill>
                  <a:srgbClr val="292929"/>
                </a:solidFill>
                <a:latin typeface="Abadi"/>
              </a:rPr>
              <a:t>BeautifulSoup.</a:t>
            </a:r>
            <a:endParaRPr b="0" lang="pt-BR" sz="2000" spc="-1" strike="noStrike">
              <a:latin typeface="Arial"/>
            </a:endParaRPr>
          </a:p>
          <a:p>
            <a:pPr>
              <a:lnSpc>
                <a:spcPct val="100000"/>
              </a:lnSpc>
              <a:tabLst>
                <a:tab algn="l" pos="0"/>
              </a:tabLst>
            </a:pPr>
            <a:endParaRPr b="0" lang="pt-BR" sz="2000" spc="-1" strike="noStrike">
              <a:latin typeface="Arial"/>
            </a:endParaRPr>
          </a:p>
        </p:txBody>
      </p:sp>
      <p:sp>
        <p:nvSpPr>
          <p:cNvPr id="175" name="CustomShap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302A02ED-651F-4044-8AA8-C17BB4B5D46B}" type="slidenum">
              <a:rPr b="0" lang="en-US" sz="1600" spc="-1" strike="noStrike">
                <a:solidFill>
                  <a:srgbClr val="1c7ddb"/>
                </a:solidFill>
                <a:latin typeface="Abadi"/>
              </a:rPr>
              <a:t>7</a:t>
            </a:fld>
            <a:endParaRPr b="0" lang="pt-BR" sz="1600" spc="-1" strike="noStrike">
              <a:latin typeface="Arial"/>
            </a:endParaRPr>
          </a:p>
        </p:txBody>
      </p:sp>
      <p:sp>
        <p:nvSpPr>
          <p:cNvPr id="177" name="CustomShap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SpaceX API</a:t>
            </a:r>
            <a:endParaRPr b="0" lang="pt-BR" sz="4000" spc="-1" strike="noStrike">
              <a:latin typeface="Arial"/>
            </a:endParaRPr>
          </a:p>
        </p:txBody>
      </p:sp>
      <p:pic>
        <p:nvPicPr>
          <p:cNvPr id="178" name="" descr=""/>
          <p:cNvPicPr/>
          <p:nvPr/>
        </p:nvPicPr>
        <p:blipFill>
          <a:blip r:embed="rId2"/>
          <a:stretch/>
        </p:blipFill>
        <p:spPr>
          <a:xfrm>
            <a:off x="302400" y="2084760"/>
            <a:ext cx="5457240" cy="4123800"/>
          </a:xfrm>
          <a:prstGeom prst="rect">
            <a:avLst/>
          </a:prstGeom>
          <a:ln w="0">
            <a:noFill/>
          </a:ln>
        </p:spPr>
      </p:pic>
      <p:sp>
        <p:nvSpPr>
          <p:cNvPr id="179" name="CustomShape 3"/>
          <p:cNvSpPr/>
          <p:nvPr/>
        </p:nvSpPr>
        <p:spPr>
          <a:xfrm>
            <a:off x="265320" y="1677960"/>
            <a:ext cx="585432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500" spc="-1" strike="noStrike">
                <a:latin typeface="Arial"/>
              </a:rPr>
              <a:t>Request and parse the SpaceX launch data using the GET request</a:t>
            </a:r>
            <a:endParaRPr b="0" lang="pt-BR" sz="1500" spc="-1" strike="noStrike">
              <a:latin typeface="Arial"/>
            </a:endParaRPr>
          </a:p>
        </p:txBody>
      </p:sp>
      <p:sp>
        <p:nvSpPr>
          <p:cNvPr id="180" name="CustomShape 4"/>
          <p:cNvSpPr/>
          <p:nvPr/>
        </p:nvSpPr>
        <p:spPr>
          <a:xfrm>
            <a:off x="7200000" y="1691280"/>
            <a:ext cx="4394160" cy="288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400" spc="-1" strike="noStrike">
                <a:latin typeface="Arial"/>
              </a:rPr>
              <a:t>Filter the dataframe to only include Falcon 9 launches</a:t>
            </a:r>
            <a:endParaRPr b="0" lang="pt-BR" sz="1400" spc="-1" strike="noStrike">
              <a:latin typeface="Arial"/>
            </a:endParaRPr>
          </a:p>
        </p:txBody>
      </p:sp>
      <p:pic>
        <p:nvPicPr>
          <p:cNvPr id="181" name="" descr=""/>
          <p:cNvPicPr/>
          <p:nvPr/>
        </p:nvPicPr>
        <p:blipFill>
          <a:blip r:embed="rId3"/>
          <a:stretch/>
        </p:blipFill>
        <p:spPr>
          <a:xfrm>
            <a:off x="6708960" y="2012040"/>
            <a:ext cx="5170680" cy="1227600"/>
          </a:xfrm>
          <a:prstGeom prst="rect">
            <a:avLst/>
          </a:prstGeom>
          <a:ln w="0">
            <a:noFill/>
          </a:ln>
        </p:spPr>
      </p:pic>
      <p:sp>
        <p:nvSpPr>
          <p:cNvPr id="182" name="CustomShape 5"/>
          <p:cNvSpPr/>
          <p:nvPr/>
        </p:nvSpPr>
        <p:spPr>
          <a:xfrm>
            <a:off x="8100000" y="4031280"/>
            <a:ext cx="2377800" cy="288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400" spc="-1" strike="noStrike">
                <a:latin typeface="Arial"/>
              </a:rPr>
              <a:t>Dealing with Missing Values</a:t>
            </a:r>
            <a:endParaRPr b="0" lang="pt-BR" sz="1400" spc="-1" strike="noStrike">
              <a:latin typeface="Arial"/>
            </a:endParaRPr>
          </a:p>
        </p:txBody>
      </p:sp>
      <p:pic>
        <p:nvPicPr>
          <p:cNvPr id="183" name="" descr=""/>
          <p:cNvPicPr/>
          <p:nvPr/>
        </p:nvPicPr>
        <p:blipFill>
          <a:blip r:embed="rId4"/>
          <a:stretch/>
        </p:blipFill>
        <p:spPr>
          <a:xfrm>
            <a:off x="7111080" y="4534920"/>
            <a:ext cx="4408560" cy="684720"/>
          </a:xfrm>
          <a:prstGeom prst="rect">
            <a:avLst/>
          </a:prstGeom>
          <a:ln w="0">
            <a:noFill/>
          </a:ln>
        </p:spPr>
      </p:pic>
      <p:sp>
        <p:nvSpPr>
          <p:cNvPr id="184" name="CustomShape 6"/>
          <p:cNvSpPr/>
          <p:nvPr/>
        </p:nvSpPr>
        <p:spPr>
          <a:xfrm>
            <a:off x="180000" y="6313680"/>
            <a:ext cx="757188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endParaRPr b="0" lang="pt-BR" sz="1800" spc="-1" strike="noStrike">
              <a:latin typeface="Arial"/>
            </a:endParaRPr>
          </a:p>
        </p:txBody>
      </p:sp>
      <p:sp>
        <p:nvSpPr>
          <p:cNvPr id="185" name="Line 7"/>
          <p:cNvSpPr/>
          <p:nvPr/>
        </p:nvSpPr>
        <p:spPr>
          <a:xfrm flipV="1">
            <a:off x="5760000" y="2700000"/>
            <a:ext cx="720000" cy="180000"/>
          </a:xfrm>
          <a:prstGeom prst="line">
            <a:avLst/>
          </a:prstGeom>
          <a:ln w="0">
            <a:solidFill>
              <a:srgbClr val="3465a4"/>
            </a:solidFill>
            <a:tailEnd len="med" type="triangle" w="med"/>
          </a:ln>
        </p:spPr>
        <p:style>
          <a:lnRef idx="0"/>
          <a:fillRef idx="0"/>
          <a:effectRef idx="0"/>
          <a:fontRef idx="minor"/>
        </p:style>
      </p:sp>
      <p:sp>
        <p:nvSpPr>
          <p:cNvPr id="186" name="Line 8"/>
          <p:cNvSpPr/>
          <p:nvPr/>
        </p:nvSpPr>
        <p:spPr>
          <a:xfrm>
            <a:off x="9180000" y="3240000"/>
            <a:ext cx="0" cy="79128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CustomShape 1"/>
          <p:cNvSpPr/>
          <p:nvPr/>
        </p:nvSpPr>
        <p:spPr>
          <a:xfrm>
            <a:off x="8714880" y="6025680"/>
            <a:ext cx="2742480" cy="401040"/>
          </a:xfrm>
          <a:prstGeom prst="rect">
            <a:avLst/>
          </a:prstGeom>
          <a:noFill/>
          <a:ln w="0">
            <a:noFill/>
          </a:ln>
        </p:spPr>
        <p:style>
          <a:lnRef idx="0"/>
          <a:fillRef idx="0"/>
          <a:effectRef idx="0"/>
          <a:fontRef idx="minor"/>
        </p:style>
        <p:txBody>
          <a:bodyPr lIns="90000" rIns="90000" tIns="45000" bIns="45000" anchor="ctr">
            <a:noAutofit/>
          </a:bodyPr>
          <a:p>
            <a:pPr algn="r">
              <a:lnSpc>
                <a:spcPct val="100000"/>
              </a:lnSpc>
            </a:pPr>
            <a:fld id="{F43F3728-D7AC-4610-97E7-B75FAE8A9CDE}" type="slidenum">
              <a:rPr b="0" lang="en-US" sz="1600" spc="-1" strike="noStrike">
                <a:solidFill>
                  <a:srgbClr val="1c7ddb"/>
                </a:solidFill>
                <a:latin typeface="Abadi"/>
              </a:rPr>
              <a:t>8</a:t>
            </a:fld>
            <a:endParaRPr b="0" lang="pt-BR" sz="1600" spc="-1" strike="noStrike">
              <a:latin typeface="Arial"/>
            </a:endParaRPr>
          </a:p>
        </p:txBody>
      </p:sp>
      <p:sp>
        <p:nvSpPr>
          <p:cNvPr id="188" name="CustomShape 2"/>
          <p:cNvSpPr/>
          <p:nvPr/>
        </p:nvSpPr>
        <p:spPr>
          <a:xfrm>
            <a:off x="770040" y="538560"/>
            <a:ext cx="10514880" cy="548280"/>
          </a:xfrm>
          <a:prstGeom prst="rect">
            <a:avLst/>
          </a:prstGeom>
          <a:noFill/>
          <a:ln w="0">
            <a:noFill/>
          </a:ln>
        </p:spPr>
        <p:style>
          <a:lnRef idx="0"/>
          <a:fillRef idx="0"/>
          <a:effectRef idx="0"/>
          <a:fontRef idx="minor"/>
        </p:style>
      </p:sp>
      <p:sp>
        <p:nvSpPr>
          <p:cNvPr id="189" name="CustomShape 3"/>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78000"/>
          </a:bodyPr>
          <a:p>
            <a:pPr>
              <a:lnSpc>
                <a:spcPct val="90000"/>
              </a:lnSpc>
            </a:pPr>
            <a:r>
              <a:rPr b="0" lang="en-US" sz="4000" spc="-1" strike="noStrike">
                <a:solidFill>
                  <a:srgbClr val="0b49cb"/>
                </a:solidFill>
                <a:latin typeface="Abadi"/>
                <a:ea typeface="IBM Plex Mono SemiBold"/>
              </a:rPr>
              <a:t>Data Collection - Scraping</a:t>
            </a:r>
            <a:endParaRPr b="0" lang="pt-BR" sz="4000" spc="-1" strike="noStrike">
              <a:latin typeface="Arial"/>
            </a:endParaRPr>
          </a:p>
        </p:txBody>
      </p:sp>
      <p:sp>
        <p:nvSpPr>
          <p:cNvPr id="190" name="CustomShape 4"/>
          <p:cNvSpPr/>
          <p:nvPr/>
        </p:nvSpPr>
        <p:spPr>
          <a:xfrm>
            <a:off x="180000" y="6313680"/>
            <a:ext cx="757188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800" spc="-1" strike="noStrike">
                <a:latin typeface="Arial"/>
              </a:rPr>
              <a:t>Github URL: ????????????????????????????????????????????????</a:t>
            </a:r>
            <a:endParaRPr b="0" lang="pt-BR" sz="1800" spc="-1" strike="noStrike">
              <a:latin typeface="Arial"/>
            </a:endParaRPr>
          </a:p>
        </p:txBody>
      </p:sp>
      <p:pic>
        <p:nvPicPr>
          <p:cNvPr id="191" name="" descr=""/>
          <p:cNvPicPr/>
          <p:nvPr/>
        </p:nvPicPr>
        <p:blipFill>
          <a:blip r:embed="rId2"/>
          <a:stretch/>
        </p:blipFill>
        <p:spPr>
          <a:xfrm>
            <a:off x="497160" y="1800000"/>
            <a:ext cx="4182480" cy="3102120"/>
          </a:xfrm>
          <a:prstGeom prst="rect">
            <a:avLst/>
          </a:prstGeom>
          <a:ln w="0">
            <a:noFill/>
          </a:ln>
        </p:spPr>
      </p:pic>
      <p:pic>
        <p:nvPicPr>
          <p:cNvPr id="192" name="" descr=""/>
          <p:cNvPicPr/>
          <p:nvPr/>
        </p:nvPicPr>
        <p:blipFill>
          <a:blip r:embed="rId3"/>
          <a:stretch/>
        </p:blipFill>
        <p:spPr>
          <a:xfrm>
            <a:off x="5400000" y="1859760"/>
            <a:ext cx="2783880" cy="1096200"/>
          </a:xfrm>
          <a:prstGeom prst="rect">
            <a:avLst/>
          </a:prstGeom>
          <a:ln w="0">
            <a:noFill/>
          </a:ln>
        </p:spPr>
      </p:pic>
      <p:pic>
        <p:nvPicPr>
          <p:cNvPr id="193" name="" descr=""/>
          <p:cNvPicPr/>
          <p:nvPr/>
        </p:nvPicPr>
        <p:blipFill>
          <a:blip r:embed="rId4"/>
          <a:stretch/>
        </p:blipFill>
        <p:spPr>
          <a:xfrm>
            <a:off x="5400000" y="2956320"/>
            <a:ext cx="2676240" cy="1875240"/>
          </a:xfrm>
          <a:prstGeom prst="rect">
            <a:avLst/>
          </a:prstGeom>
          <a:ln w="0">
            <a:noFill/>
          </a:ln>
        </p:spPr>
      </p:pic>
      <p:sp>
        <p:nvSpPr>
          <p:cNvPr id="194" name="CustomShape 5"/>
          <p:cNvSpPr/>
          <p:nvPr/>
        </p:nvSpPr>
        <p:spPr>
          <a:xfrm>
            <a:off x="4986360" y="1620000"/>
            <a:ext cx="3833280" cy="237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50" spc="-1" strike="noStrike">
                <a:latin typeface="Arial"/>
              </a:rPr>
              <a:t>Extract all column/variable names from the HTML table header</a:t>
            </a:r>
            <a:endParaRPr b="0" lang="pt-BR" sz="1050" spc="-1" strike="noStrike">
              <a:latin typeface="Arial"/>
            </a:endParaRPr>
          </a:p>
        </p:txBody>
      </p:sp>
      <p:sp>
        <p:nvSpPr>
          <p:cNvPr id="195" name="CustomShape 6"/>
          <p:cNvSpPr/>
          <p:nvPr/>
        </p:nvSpPr>
        <p:spPr>
          <a:xfrm>
            <a:off x="525240" y="1440000"/>
            <a:ext cx="3254400" cy="237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50" spc="-1" strike="noStrike">
                <a:latin typeface="Arial"/>
              </a:rPr>
              <a:t>Request the Falcon9 Launch Wiki page from its URL</a:t>
            </a:r>
            <a:endParaRPr b="0" lang="pt-BR" sz="1050" spc="-1" strike="noStrike">
              <a:latin typeface="Arial"/>
            </a:endParaRPr>
          </a:p>
        </p:txBody>
      </p:sp>
      <p:sp>
        <p:nvSpPr>
          <p:cNvPr id="196" name="CustomShape 7"/>
          <p:cNvSpPr/>
          <p:nvPr/>
        </p:nvSpPr>
        <p:spPr>
          <a:xfrm>
            <a:off x="8593200" y="2107800"/>
            <a:ext cx="3286440" cy="2318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000" spc="-1" strike="noStrike">
                <a:latin typeface="Arial"/>
              </a:rPr>
              <a:t>Create a data frame by parsing the launch HTML tables</a:t>
            </a:r>
            <a:endParaRPr b="0" lang="pt-BR" sz="1000" spc="-1" strike="noStrike">
              <a:latin typeface="Arial"/>
            </a:endParaRPr>
          </a:p>
        </p:txBody>
      </p:sp>
      <p:pic>
        <p:nvPicPr>
          <p:cNvPr id="197" name="" descr=""/>
          <p:cNvPicPr/>
          <p:nvPr/>
        </p:nvPicPr>
        <p:blipFill>
          <a:blip r:embed="rId5"/>
          <a:stretch/>
        </p:blipFill>
        <p:spPr>
          <a:xfrm>
            <a:off x="9360000" y="2383920"/>
            <a:ext cx="2315160" cy="3735720"/>
          </a:xfrm>
          <a:prstGeom prst="rect">
            <a:avLst/>
          </a:prstGeom>
          <a:ln w="0">
            <a:noFill/>
          </a:ln>
        </p:spPr>
      </p:pic>
      <p:sp>
        <p:nvSpPr>
          <p:cNvPr id="198" name="Line 8"/>
          <p:cNvSpPr/>
          <p:nvPr/>
        </p:nvSpPr>
        <p:spPr>
          <a:xfrm>
            <a:off x="4680000" y="2700000"/>
            <a:ext cx="720000" cy="0"/>
          </a:xfrm>
          <a:prstGeom prst="line">
            <a:avLst/>
          </a:prstGeom>
          <a:ln w="0">
            <a:solidFill>
              <a:srgbClr val="3465a4"/>
            </a:solidFill>
            <a:tailEnd len="med" type="triangle" w="med"/>
          </a:ln>
        </p:spPr>
        <p:style>
          <a:lnRef idx="0"/>
          <a:fillRef idx="0"/>
          <a:effectRef idx="0"/>
          <a:fontRef idx="minor"/>
        </p:style>
      </p:sp>
      <p:sp>
        <p:nvSpPr>
          <p:cNvPr id="199" name="Line 9"/>
          <p:cNvSpPr/>
          <p:nvPr/>
        </p:nvSpPr>
        <p:spPr>
          <a:xfrm>
            <a:off x="8076600" y="3780000"/>
            <a:ext cx="1283400" cy="0"/>
          </a:xfrm>
          <a:prstGeom prst="line">
            <a:avLst/>
          </a:prstGeom>
          <a:ln w="0">
            <a:solidFill>
              <a:srgbClr val="3465a4"/>
            </a:solidFill>
            <a:tailEnd len="med" type="triangle" w="med"/>
          </a:ln>
        </p:spPr>
        <p:style>
          <a:lnRef idx="0"/>
          <a:fillRef idx="0"/>
          <a:effectRef idx="0"/>
          <a:fontRef idx="minor"/>
        </p:style>
      </p:sp>
      <p:pic>
        <p:nvPicPr>
          <p:cNvPr id="200" name="" descr=""/>
          <p:cNvPicPr/>
          <p:nvPr/>
        </p:nvPicPr>
        <p:blipFill>
          <a:blip r:embed="rId6"/>
          <a:stretch/>
        </p:blipFill>
        <p:spPr>
          <a:xfrm>
            <a:off x="3780000" y="5400000"/>
            <a:ext cx="2027520" cy="342000"/>
          </a:xfrm>
          <a:prstGeom prst="rect">
            <a:avLst/>
          </a:prstGeom>
          <a:ln w="0">
            <a:noFill/>
          </a:ln>
        </p:spPr>
      </p:pic>
      <p:pic>
        <p:nvPicPr>
          <p:cNvPr id="201" name="" descr=""/>
          <p:cNvPicPr/>
          <p:nvPr/>
        </p:nvPicPr>
        <p:blipFill>
          <a:blip r:embed="rId7"/>
          <a:stretch/>
        </p:blipFill>
        <p:spPr>
          <a:xfrm>
            <a:off x="3780000" y="5760000"/>
            <a:ext cx="3294360" cy="351360"/>
          </a:xfrm>
          <a:prstGeom prst="rect">
            <a:avLst/>
          </a:prstGeom>
          <a:ln w="0">
            <a:noFill/>
          </a:ln>
        </p:spPr>
      </p:pic>
      <p:sp>
        <p:nvSpPr>
          <p:cNvPr id="202" name="CustomShape 10"/>
          <p:cNvSpPr/>
          <p:nvPr/>
        </p:nvSpPr>
        <p:spPr>
          <a:xfrm>
            <a:off x="3966120" y="5125320"/>
            <a:ext cx="893520" cy="274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pt-BR" sz="1300" spc="-1" strike="noStrike">
                <a:latin typeface="Arial"/>
              </a:rPr>
              <a:t>Save csv:</a:t>
            </a:r>
            <a:endParaRPr b="0" lang="pt-BR" sz="1300" spc="-1" strike="noStrike">
              <a:latin typeface="Arial"/>
            </a:endParaRPr>
          </a:p>
        </p:txBody>
      </p:sp>
      <p:sp>
        <p:nvSpPr>
          <p:cNvPr id="203" name="Line 11"/>
          <p:cNvSpPr/>
          <p:nvPr/>
        </p:nvSpPr>
        <p:spPr>
          <a:xfrm flipH="1">
            <a:off x="7380000" y="5760000"/>
            <a:ext cx="1980000" cy="0"/>
          </a:xfrm>
          <a:prstGeom prst="line">
            <a:avLst/>
          </a:prstGeom>
          <a:ln w="0">
            <a:solidFill>
              <a:srgbClr val="3465a4"/>
            </a:solidFill>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1273</TotalTime>
  <Application>LibreOffice/7.0.4.2$Linux_X86_64 LibreOffice_project/00$Build-2</Application>
  <AppVersion>15.0000</AppVersion>
  <Words>1336</Words>
  <Paragraphs>229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pt-BR</dc:language>
  <cp:lastModifiedBy/>
  <dcterms:modified xsi:type="dcterms:W3CDTF">2022-01-06T14:05:54Z</dcterms:modified>
  <cp:revision>224</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